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6"/>
  </p:notesMasterIdLst>
  <p:sldIdLst>
    <p:sldId id="382" r:id="rId5"/>
    <p:sldId id="270" r:id="rId6"/>
    <p:sldId id="396" r:id="rId7"/>
    <p:sldId id="397" r:id="rId8"/>
    <p:sldId id="399" r:id="rId9"/>
    <p:sldId id="359" r:id="rId10"/>
    <p:sldId id="402" r:id="rId11"/>
    <p:sldId id="408" r:id="rId12"/>
    <p:sldId id="360" r:id="rId13"/>
    <p:sldId id="363" r:id="rId14"/>
    <p:sldId id="362" r:id="rId15"/>
    <p:sldId id="425" r:id="rId16"/>
    <p:sldId id="418" r:id="rId17"/>
    <p:sldId id="410" r:id="rId18"/>
    <p:sldId id="256" r:id="rId19"/>
    <p:sldId id="424" r:id="rId20"/>
    <p:sldId id="368" r:id="rId21"/>
    <p:sldId id="417" r:id="rId22"/>
    <p:sldId id="409" r:id="rId23"/>
    <p:sldId id="413" r:id="rId24"/>
    <p:sldId id="412" r:id="rId25"/>
    <p:sldId id="419" r:id="rId26"/>
    <p:sldId id="420" r:id="rId27"/>
    <p:sldId id="414" r:id="rId28"/>
    <p:sldId id="415" r:id="rId29"/>
    <p:sldId id="422" r:id="rId30"/>
    <p:sldId id="421" r:id="rId31"/>
    <p:sldId id="374" r:id="rId32"/>
    <p:sldId id="377" r:id="rId33"/>
    <p:sldId id="378" r:id="rId34"/>
    <p:sldId id="379" r:id="rId35"/>
  </p:sldIdLst>
  <p:sldSz cx="9144000" cy="6858000" type="screen4x3"/>
  <p:notesSz cx="6858000" cy="9144000"/>
  <p:custDataLst>
    <p:tags r:id="rId37"/>
  </p:custDataLst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072B3BB-5E1E-819B-023C-F5FBC114339F}" name="Kramer, Olivier" initials="KO" userId="S::okramer@hhdelfland.nl::f7e7b10c-ba88-4916-a317-81d3a43242e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100"/>
    <a:srgbClr val="669900"/>
    <a:srgbClr val="3399FF"/>
    <a:srgbClr val="33CCFF"/>
    <a:srgbClr val="FF9933"/>
    <a:srgbClr val="CCFFCC"/>
    <a:srgbClr val="1A3387"/>
    <a:srgbClr val="0C69AA"/>
    <a:srgbClr val="8168A1"/>
    <a:srgbClr val="800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B0D4C5-7E46-4C61-8B97-917F9C56F5B7}" v="566" dt="2025-06-26T08:19:02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82" autoAdjust="0"/>
  </p:normalViewPr>
  <p:slideViewPr>
    <p:cSldViewPr snapToGrid="0">
      <p:cViewPr varScale="1">
        <p:scale>
          <a:sx n="84" d="100"/>
          <a:sy n="84" d="100"/>
        </p:scale>
        <p:origin x="142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selink, Jeanine" userId="0817f502-4e5b-4ecc-a19e-d2a3897a9eeb" providerId="ADAL" clId="{3DB0D4C5-7E46-4C61-8B97-917F9C56F5B7}"/>
    <pc:docChg chg="undo custSel addSld delSld modSld sldOrd">
      <pc:chgData name="Lenselink, Jeanine" userId="0817f502-4e5b-4ecc-a19e-d2a3897a9eeb" providerId="ADAL" clId="{3DB0D4C5-7E46-4C61-8B97-917F9C56F5B7}" dt="2025-05-14T10:46:01.980" v="5159" actId="20577"/>
      <pc:docMkLst>
        <pc:docMk/>
      </pc:docMkLst>
      <pc:sldChg chg="addSp delSp modSp add mod ord">
        <pc:chgData name="Lenselink, Jeanine" userId="0817f502-4e5b-4ecc-a19e-d2a3897a9eeb" providerId="ADAL" clId="{3DB0D4C5-7E46-4C61-8B97-917F9C56F5B7}" dt="2025-05-07T09:18:19.639" v="815" actId="14100"/>
        <pc:sldMkLst>
          <pc:docMk/>
          <pc:sldMk cId="2668448463" sldId="256"/>
        </pc:sldMkLst>
        <pc:spChg chg="add mod">
          <ac:chgData name="Lenselink, Jeanine" userId="0817f502-4e5b-4ecc-a19e-d2a3897a9eeb" providerId="ADAL" clId="{3DB0D4C5-7E46-4C61-8B97-917F9C56F5B7}" dt="2025-05-07T08:55:14.059" v="785" actId="20577"/>
          <ac:spMkLst>
            <pc:docMk/>
            <pc:sldMk cId="2668448463" sldId="256"/>
            <ac:spMk id="11" creationId="{A0C2D9D6-2C2B-0841-C408-E647E65F687A}"/>
          </ac:spMkLst>
        </pc:spChg>
        <pc:picChg chg="add mod">
          <ac:chgData name="Lenselink, Jeanine" userId="0817f502-4e5b-4ecc-a19e-d2a3897a9eeb" providerId="ADAL" clId="{3DB0D4C5-7E46-4C61-8B97-917F9C56F5B7}" dt="2025-05-07T09:15:26.254" v="810" actId="1076"/>
          <ac:picMkLst>
            <pc:docMk/>
            <pc:sldMk cId="2668448463" sldId="256"/>
            <ac:picMk id="18" creationId="{2335512D-A99C-1407-972A-8105B4BAC01E}"/>
          </ac:picMkLst>
        </pc:picChg>
        <pc:picChg chg="add mod">
          <ac:chgData name="Lenselink, Jeanine" userId="0817f502-4e5b-4ecc-a19e-d2a3897a9eeb" providerId="ADAL" clId="{3DB0D4C5-7E46-4C61-8B97-917F9C56F5B7}" dt="2025-05-07T09:18:19.639" v="815" actId="14100"/>
          <ac:picMkLst>
            <pc:docMk/>
            <pc:sldMk cId="2668448463" sldId="256"/>
            <ac:picMk id="21" creationId="{1525CA39-1D2B-60FC-4E8F-A14407B14200}"/>
          </ac:picMkLst>
        </pc:picChg>
      </pc:sldChg>
      <pc:sldChg chg="addSp delSp modSp del mod">
        <pc:chgData name="Lenselink, Jeanine" userId="0817f502-4e5b-4ecc-a19e-d2a3897a9eeb" providerId="ADAL" clId="{3DB0D4C5-7E46-4C61-8B97-917F9C56F5B7}" dt="2025-05-08T12:50:17.602" v="4423" actId="47"/>
        <pc:sldMkLst>
          <pc:docMk/>
          <pc:sldMk cId="0" sldId="267"/>
        </pc:sldMkLst>
      </pc:sldChg>
      <pc:sldChg chg="modSp mod">
        <pc:chgData name="Lenselink, Jeanine" userId="0817f502-4e5b-4ecc-a19e-d2a3897a9eeb" providerId="ADAL" clId="{3DB0D4C5-7E46-4C61-8B97-917F9C56F5B7}" dt="2025-05-07T18:51:22.820" v="4403" actId="1076"/>
        <pc:sldMkLst>
          <pc:docMk/>
          <pc:sldMk cId="1736469350" sldId="270"/>
        </pc:sldMkLst>
        <pc:spChg chg="mod">
          <ac:chgData name="Lenselink, Jeanine" userId="0817f502-4e5b-4ecc-a19e-d2a3897a9eeb" providerId="ADAL" clId="{3DB0D4C5-7E46-4C61-8B97-917F9C56F5B7}" dt="2025-05-07T18:51:22.820" v="4403" actId="1076"/>
          <ac:spMkLst>
            <pc:docMk/>
            <pc:sldMk cId="1736469350" sldId="270"/>
            <ac:spMk id="3" creationId="{6EB225A1-7FFA-1780-B23B-A110418552BD}"/>
          </ac:spMkLst>
        </pc:spChg>
      </pc:sldChg>
      <pc:sldChg chg="del">
        <pc:chgData name="Lenselink, Jeanine" userId="0817f502-4e5b-4ecc-a19e-d2a3897a9eeb" providerId="ADAL" clId="{3DB0D4C5-7E46-4C61-8B97-917F9C56F5B7}" dt="2025-05-07T08:22:27.582" v="249" actId="47"/>
        <pc:sldMkLst>
          <pc:docMk/>
          <pc:sldMk cId="2712786239" sldId="287"/>
        </pc:sldMkLst>
      </pc:sldChg>
      <pc:sldChg chg="del">
        <pc:chgData name="Lenselink, Jeanine" userId="0817f502-4e5b-4ecc-a19e-d2a3897a9eeb" providerId="ADAL" clId="{3DB0D4C5-7E46-4C61-8B97-917F9C56F5B7}" dt="2025-05-07T08:22:27.582" v="249" actId="47"/>
        <pc:sldMkLst>
          <pc:docMk/>
          <pc:sldMk cId="1514140575" sldId="307"/>
        </pc:sldMkLst>
      </pc:sldChg>
      <pc:sldChg chg="delSp modSp del mod">
        <pc:chgData name="Lenselink, Jeanine" userId="0817f502-4e5b-4ecc-a19e-d2a3897a9eeb" providerId="ADAL" clId="{3DB0D4C5-7E46-4C61-8B97-917F9C56F5B7}" dt="2025-05-07T08:22:35.055" v="250" actId="47"/>
        <pc:sldMkLst>
          <pc:docMk/>
          <pc:sldMk cId="471558000" sldId="310"/>
        </pc:sldMkLst>
      </pc:sldChg>
      <pc:sldChg chg="del">
        <pc:chgData name="Lenselink, Jeanine" userId="0817f502-4e5b-4ecc-a19e-d2a3897a9eeb" providerId="ADAL" clId="{3DB0D4C5-7E46-4C61-8B97-917F9C56F5B7}" dt="2025-05-07T08:19:35.791" v="66" actId="47"/>
        <pc:sldMkLst>
          <pc:docMk/>
          <pc:sldMk cId="3150018463" sldId="319"/>
        </pc:sldMkLst>
      </pc:sldChg>
      <pc:sldChg chg="del">
        <pc:chgData name="Lenselink, Jeanine" userId="0817f502-4e5b-4ecc-a19e-d2a3897a9eeb" providerId="ADAL" clId="{3DB0D4C5-7E46-4C61-8B97-917F9C56F5B7}" dt="2025-05-07T08:19:35.315" v="65" actId="47"/>
        <pc:sldMkLst>
          <pc:docMk/>
          <pc:sldMk cId="1755992157" sldId="322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3728577329" sldId="324"/>
        </pc:sldMkLst>
      </pc:sldChg>
      <pc:sldChg chg="del">
        <pc:chgData name="Lenselink, Jeanine" userId="0817f502-4e5b-4ecc-a19e-d2a3897a9eeb" providerId="ADAL" clId="{3DB0D4C5-7E46-4C61-8B97-917F9C56F5B7}" dt="2025-05-07T08:19:32.866" v="59" actId="47"/>
        <pc:sldMkLst>
          <pc:docMk/>
          <pc:sldMk cId="2310248477" sldId="325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2859535558" sldId="326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3633798130" sldId="335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289008604" sldId="336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3160333367" sldId="337"/>
        </pc:sldMkLst>
      </pc:sldChg>
      <pc:sldChg chg="del">
        <pc:chgData name="Lenselink, Jeanine" userId="0817f502-4e5b-4ecc-a19e-d2a3897a9eeb" providerId="ADAL" clId="{3DB0D4C5-7E46-4C61-8B97-917F9C56F5B7}" dt="2025-05-07T08:19:29.971" v="56" actId="47"/>
        <pc:sldMkLst>
          <pc:docMk/>
          <pc:sldMk cId="2029744635" sldId="340"/>
        </pc:sldMkLst>
      </pc:sldChg>
      <pc:sldChg chg="del">
        <pc:chgData name="Lenselink, Jeanine" userId="0817f502-4e5b-4ecc-a19e-d2a3897a9eeb" providerId="ADAL" clId="{3DB0D4C5-7E46-4C61-8B97-917F9C56F5B7}" dt="2025-05-07T08:19:34.259" v="63" actId="47"/>
        <pc:sldMkLst>
          <pc:docMk/>
          <pc:sldMk cId="1853920130" sldId="341"/>
        </pc:sldMkLst>
      </pc:sldChg>
      <pc:sldChg chg="del">
        <pc:chgData name="Lenselink, Jeanine" userId="0817f502-4e5b-4ecc-a19e-d2a3897a9eeb" providerId="ADAL" clId="{3DB0D4C5-7E46-4C61-8B97-917F9C56F5B7}" dt="2025-05-07T08:19:34.790" v="64" actId="47"/>
        <pc:sldMkLst>
          <pc:docMk/>
          <pc:sldMk cId="1834905056" sldId="342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4006728662" sldId="343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729403682" sldId="345"/>
        </pc:sldMkLst>
      </pc:sldChg>
      <pc:sldChg chg="del">
        <pc:chgData name="Lenselink, Jeanine" userId="0817f502-4e5b-4ecc-a19e-d2a3897a9eeb" providerId="ADAL" clId="{3DB0D4C5-7E46-4C61-8B97-917F9C56F5B7}" dt="2025-05-07T08:19:28.358" v="53" actId="47"/>
        <pc:sldMkLst>
          <pc:docMk/>
          <pc:sldMk cId="2610813771" sldId="346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3658467097" sldId="347"/>
        </pc:sldMkLst>
      </pc:sldChg>
      <pc:sldChg chg="del">
        <pc:chgData name="Lenselink, Jeanine" userId="0817f502-4e5b-4ecc-a19e-d2a3897a9eeb" providerId="ADAL" clId="{3DB0D4C5-7E46-4C61-8B97-917F9C56F5B7}" dt="2025-05-07T08:22:27.582" v="249" actId="47"/>
        <pc:sldMkLst>
          <pc:docMk/>
          <pc:sldMk cId="450721871" sldId="348"/>
        </pc:sldMkLst>
      </pc:sldChg>
      <pc:sldChg chg="del">
        <pc:chgData name="Lenselink, Jeanine" userId="0817f502-4e5b-4ecc-a19e-d2a3897a9eeb" providerId="ADAL" clId="{3DB0D4C5-7E46-4C61-8B97-917F9C56F5B7}" dt="2025-05-07T08:19:32.214" v="57" actId="47"/>
        <pc:sldMkLst>
          <pc:docMk/>
          <pc:sldMk cId="3350019905" sldId="349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1338643982" sldId="350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4288916450" sldId="351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1453228366" sldId="352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369577921" sldId="353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4046005748" sldId="354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3387470810" sldId="356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167820902" sldId="357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4188344341" sldId="358"/>
        </pc:sldMkLst>
      </pc:sldChg>
      <pc:sldChg chg="addSp delSp modSp del mod modNotesTx">
        <pc:chgData name="Lenselink, Jeanine" userId="0817f502-4e5b-4ecc-a19e-d2a3897a9eeb" providerId="ADAL" clId="{3DB0D4C5-7E46-4C61-8B97-917F9C56F5B7}" dt="2025-05-08T12:51:55.127" v="4435" actId="20577"/>
        <pc:sldMkLst>
          <pc:docMk/>
          <pc:sldMk cId="2303556145" sldId="359"/>
        </pc:sldMkLst>
        <pc:spChg chg="mod">
          <ac:chgData name="Lenselink, Jeanine" userId="0817f502-4e5b-4ecc-a19e-d2a3897a9eeb" providerId="ADAL" clId="{3DB0D4C5-7E46-4C61-8B97-917F9C56F5B7}" dt="2025-05-07T08:48:03.521" v="689" actId="20577"/>
          <ac:spMkLst>
            <pc:docMk/>
            <pc:sldMk cId="2303556145" sldId="359"/>
            <ac:spMk id="2" creationId="{FEB23281-887F-9851-7A00-2897485616FD}"/>
          </ac:spMkLst>
        </pc:spChg>
        <pc:picChg chg="add mod">
          <ac:chgData name="Lenselink, Jeanine" userId="0817f502-4e5b-4ecc-a19e-d2a3897a9eeb" providerId="ADAL" clId="{3DB0D4C5-7E46-4C61-8B97-917F9C56F5B7}" dt="2025-05-07T08:43:51.967" v="297" actId="1076"/>
          <ac:picMkLst>
            <pc:docMk/>
            <pc:sldMk cId="2303556145" sldId="359"/>
            <ac:picMk id="8" creationId="{18B47A52-0CDF-E50E-0FC3-E58C29F23FDD}"/>
          </ac:picMkLst>
        </pc:picChg>
      </pc:sldChg>
      <pc:sldChg chg="addSp delSp modSp new mod ord">
        <pc:chgData name="Lenselink, Jeanine" userId="0817f502-4e5b-4ecc-a19e-d2a3897a9eeb" providerId="ADAL" clId="{3DB0D4C5-7E46-4C61-8B97-917F9C56F5B7}" dt="2025-05-12T07:59:48.301" v="5101" actId="5793"/>
        <pc:sldMkLst>
          <pc:docMk/>
          <pc:sldMk cId="1787534264" sldId="360"/>
        </pc:sldMkLst>
        <pc:spChg chg="mod">
          <ac:chgData name="Lenselink, Jeanine" userId="0817f502-4e5b-4ecc-a19e-d2a3897a9eeb" providerId="ADAL" clId="{3DB0D4C5-7E46-4C61-8B97-917F9C56F5B7}" dt="2025-05-07T08:55:32.822" v="794" actId="20577"/>
          <ac:spMkLst>
            <pc:docMk/>
            <pc:sldMk cId="1787534264" sldId="360"/>
            <ac:spMk id="2" creationId="{03A6AB2E-ADAB-9A3E-5FE2-4E29467C82A6}"/>
          </ac:spMkLst>
        </pc:spChg>
        <pc:spChg chg="add mod">
          <ac:chgData name="Lenselink, Jeanine" userId="0817f502-4e5b-4ecc-a19e-d2a3897a9eeb" providerId="ADAL" clId="{3DB0D4C5-7E46-4C61-8B97-917F9C56F5B7}" dt="2025-05-12T07:59:48.301" v="5101" actId="5793"/>
          <ac:spMkLst>
            <pc:docMk/>
            <pc:sldMk cId="1787534264" sldId="360"/>
            <ac:spMk id="4" creationId="{A30E0FDD-58E6-8530-DBBA-3D55B4007526}"/>
          </ac:spMkLst>
        </pc:spChg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2609716938" sldId="360"/>
        </pc:sldMkLst>
      </pc:sldChg>
      <pc:sldChg chg="modSp new del mod ord">
        <pc:chgData name="Lenselink, Jeanine" userId="0817f502-4e5b-4ecc-a19e-d2a3897a9eeb" providerId="ADAL" clId="{3DB0D4C5-7E46-4C61-8B97-917F9C56F5B7}" dt="2025-05-07T08:54:37.246" v="773" actId="47"/>
        <pc:sldMkLst>
          <pc:docMk/>
          <pc:sldMk cId="324671706" sldId="361"/>
        </pc:sldMkLst>
      </pc:sldChg>
      <pc:sldChg chg="del">
        <pc:chgData name="Lenselink, Jeanine" userId="0817f502-4e5b-4ecc-a19e-d2a3897a9eeb" providerId="ADAL" clId="{3DB0D4C5-7E46-4C61-8B97-917F9C56F5B7}" dt="2025-05-07T08:19:33.112" v="60" actId="47"/>
        <pc:sldMkLst>
          <pc:docMk/>
          <pc:sldMk cId="853028647" sldId="361"/>
        </pc:sldMkLst>
      </pc:sldChg>
      <pc:sldChg chg="addSp delSp modSp new mod modNotesTx">
        <pc:chgData name="Lenselink, Jeanine" userId="0817f502-4e5b-4ecc-a19e-d2a3897a9eeb" providerId="ADAL" clId="{3DB0D4C5-7E46-4C61-8B97-917F9C56F5B7}" dt="2025-05-07T09:36:53.621" v="1001" actId="20577"/>
        <pc:sldMkLst>
          <pc:docMk/>
          <pc:sldMk cId="1762916531" sldId="362"/>
        </pc:sldMkLst>
        <pc:spChg chg="mod">
          <ac:chgData name="Lenselink, Jeanine" userId="0817f502-4e5b-4ecc-a19e-d2a3897a9eeb" providerId="ADAL" clId="{3DB0D4C5-7E46-4C61-8B97-917F9C56F5B7}" dt="2025-05-07T09:35:54.411" v="919" actId="20577"/>
          <ac:spMkLst>
            <pc:docMk/>
            <pc:sldMk cId="1762916531" sldId="362"/>
            <ac:spMk id="2" creationId="{D0400F71-27A8-E4B7-38B8-26F802D0DC5B}"/>
          </ac:spMkLst>
        </pc:spChg>
        <pc:picChg chg="add mod">
          <ac:chgData name="Lenselink, Jeanine" userId="0817f502-4e5b-4ecc-a19e-d2a3897a9eeb" providerId="ADAL" clId="{3DB0D4C5-7E46-4C61-8B97-917F9C56F5B7}" dt="2025-05-07T09:36:40.427" v="920" actId="1076"/>
          <ac:picMkLst>
            <pc:docMk/>
            <pc:sldMk cId="1762916531" sldId="362"/>
            <ac:picMk id="1030" creationId="{8853B548-CE53-B8AA-261F-009E5B30D389}"/>
          </ac:picMkLst>
        </pc:picChg>
      </pc:sldChg>
      <pc:sldChg chg="del">
        <pc:chgData name="Lenselink, Jeanine" userId="0817f502-4e5b-4ecc-a19e-d2a3897a9eeb" providerId="ADAL" clId="{3DB0D4C5-7E46-4C61-8B97-917F9C56F5B7}" dt="2025-05-07T08:19:33.333" v="61" actId="47"/>
        <pc:sldMkLst>
          <pc:docMk/>
          <pc:sldMk cId="1865682902" sldId="362"/>
        </pc:sldMkLst>
      </pc:sldChg>
      <pc:sldChg chg="addSp delSp modSp add mod modNotesTx">
        <pc:chgData name="Lenselink, Jeanine" userId="0817f502-4e5b-4ecc-a19e-d2a3897a9eeb" providerId="ADAL" clId="{3DB0D4C5-7E46-4C61-8B97-917F9C56F5B7}" dt="2025-05-08T12:51:41.926" v="4432" actId="14100"/>
        <pc:sldMkLst>
          <pc:docMk/>
          <pc:sldMk cId="442602792" sldId="363"/>
        </pc:sldMkLst>
        <pc:spChg chg="mod">
          <ac:chgData name="Lenselink, Jeanine" userId="0817f502-4e5b-4ecc-a19e-d2a3897a9eeb" providerId="ADAL" clId="{3DB0D4C5-7E46-4C61-8B97-917F9C56F5B7}" dt="2025-05-07T08:55:24.652" v="791" actId="20577"/>
          <ac:spMkLst>
            <pc:docMk/>
            <pc:sldMk cId="442602792" sldId="363"/>
            <ac:spMk id="2" creationId="{162BD768-1E63-DB28-C109-2734E653D172}"/>
          </ac:spMkLst>
        </pc:spChg>
        <pc:picChg chg="add mod">
          <ac:chgData name="Lenselink, Jeanine" userId="0817f502-4e5b-4ecc-a19e-d2a3897a9eeb" providerId="ADAL" clId="{3DB0D4C5-7E46-4C61-8B97-917F9C56F5B7}" dt="2025-05-08T12:51:41.926" v="4432" actId="14100"/>
          <ac:picMkLst>
            <pc:docMk/>
            <pc:sldMk cId="442602792" sldId="363"/>
            <ac:picMk id="3" creationId="{6F4D75A8-51FE-6436-A1A6-4A54DB862233}"/>
          </ac:picMkLst>
        </pc:picChg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3477666273" sldId="363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1329758653" sldId="364"/>
        </pc:sldMkLst>
      </pc:sldChg>
      <pc:sldChg chg="modSp new mod">
        <pc:chgData name="Lenselink, Jeanine" userId="0817f502-4e5b-4ecc-a19e-d2a3897a9eeb" providerId="ADAL" clId="{3DB0D4C5-7E46-4C61-8B97-917F9C56F5B7}" dt="2025-05-07T09:38:29.030" v="1232" actId="20577"/>
        <pc:sldMkLst>
          <pc:docMk/>
          <pc:sldMk cId="3501028805" sldId="364"/>
        </pc:sldMkLst>
      </pc:sldChg>
      <pc:sldChg chg="addSp modSp add mod">
        <pc:chgData name="Lenselink, Jeanine" userId="0817f502-4e5b-4ecc-a19e-d2a3897a9eeb" providerId="ADAL" clId="{3DB0D4C5-7E46-4C61-8B97-917F9C56F5B7}" dt="2025-05-07T09:38:49.417" v="1235"/>
        <pc:sldMkLst>
          <pc:docMk/>
          <pc:sldMk cId="3867957292" sldId="365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3887747222" sldId="365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2097519288" sldId="366"/>
        </pc:sldMkLst>
      </pc:sldChg>
      <pc:sldChg chg="addSp delSp modSp new mod">
        <pc:chgData name="Lenselink, Jeanine" userId="0817f502-4e5b-4ecc-a19e-d2a3897a9eeb" providerId="ADAL" clId="{3DB0D4C5-7E46-4C61-8B97-917F9C56F5B7}" dt="2025-05-07T12:30:32.227" v="2173" actId="1076"/>
        <pc:sldMkLst>
          <pc:docMk/>
          <pc:sldMk cId="3430023840" sldId="366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694064854" sldId="367"/>
        </pc:sldMkLst>
      </pc:sldChg>
      <pc:sldChg chg="addSp delSp modSp new mod">
        <pc:chgData name="Lenselink, Jeanine" userId="0817f502-4e5b-4ecc-a19e-d2a3897a9eeb" providerId="ADAL" clId="{3DB0D4C5-7E46-4C61-8B97-917F9C56F5B7}" dt="2025-05-07T12:27:02.604" v="2029" actId="20577"/>
        <pc:sldMkLst>
          <pc:docMk/>
          <pc:sldMk cId="4147268408" sldId="367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3169413047" sldId="368"/>
        </pc:sldMkLst>
      </pc:sldChg>
      <pc:sldChg chg="addSp modSp add mod">
        <pc:chgData name="Lenselink, Jeanine" userId="0817f502-4e5b-4ecc-a19e-d2a3897a9eeb" providerId="ADAL" clId="{3DB0D4C5-7E46-4C61-8B97-917F9C56F5B7}" dt="2025-05-07T12:27:18.281" v="2059" actId="20577"/>
        <pc:sldMkLst>
          <pc:docMk/>
          <pc:sldMk cId="3955386519" sldId="368"/>
        </pc:sldMkLst>
        <pc:spChg chg="mod">
          <ac:chgData name="Lenselink, Jeanine" userId="0817f502-4e5b-4ecc-a19e-d2a3897a9eeb" providerId="ADAL" clId="{3DB0D4C5-7E46-4C61-8B97-917F9C56F5B7}" dt="2025-05-07T12:27:18.281" v="2059" actId="20577"/>
          <ac:spMkLst>
            <pc:docMk/>
            <pc:sldMk cId="3955386519" sldId="368"/>
            <ac:spMk id="2" creationId="{B1A150EE-2F85-E8D3-ABF6-3E690F403757}"/>
          </ac:spMkLst>
        </pc:spChg>
        <pc:spChg chg="add mod">
          <ac:chgData name="Lenselink, Jeanine" userId="0817f502-4e5b-4ecc-a19e-d2a3897a9eeb" providerId="ADAL" clId="{3DB0D4C5-7E46-4C61-8B97-917F9C56F5B7}" dt="2025-05-07T11:49:05.365" v="1717" actId="207"/>
          <ac:spMkLst>
            <pc:docMk/>
            <pc:sldMk cId="3955386519" sldId="368"/>
            <ac:spMk id="4" creationId="{09A4862D-A063-5931-83C7-46745877F389}"/>
          </ac:spMkLst>
        </pc:spChg>
        <pc:spChg chg="add mod">
          <ac:chgData name="Lenselink, Jeanine" userId="0817f502-4e5b-4ecc-a19e-d2a3897a9eeb" providerId="ADAL" clId="{3DB0D4C5-7E46-4C61-8B97-917F9C56F5B7}" dt="2025-05-07T11:49:00.850" v="1716" actId="207"/>
          <ac:spMkLst>
            <pc:docMk/>
            <pc:sldMk cId="3955386519" sldId="368"/>
            <ac:spMk id="5" creationId="{7A4886F1-07B8-FE38-F8C7-455319BA4919}"/>
          </ac:spMkLst>
        </pc:spChg>
        <pc:spChg chg="add mod">
          <ac:chgData name="Lenselink, Jeanine" userId="0817f502-4e5b-4ecc-a19e-d2a3897a9eeb" providerId="ADAL" clId="{3DB0D4C5-7E46-4C61-8B97-917F9C56F5B7}" dt="2025-05-07T11:52:42.617" v="1854" actId="20577"/>
          <ac:spMkLst>
            <pc:docMk/>
            <pc:sldMk cId="3955386519" sldId="368"/>
            <ac:spMk id="7" creationId="{46DA528D-B439-A7AF-7D08-F9B638BCACBA}"/>
          </ac:spMkLst>
        </pc:spChg>
        <pc:graphicFrameChg chg="mod modGraphic">
          <ac:chgData name="Lenselink, Jeanine" userId="0817f502-4e5b-4ecc-a19e-d2a3897a9eeb" providerId="ADAL" clId="{3DB0D4C5-7E46-4C61-8B97-917F9C56F5B7}" dt="2025-05-07T11:50:32.378" v="1731" actId="207"/>
          <ac:graphicFrameMkLst>
            <pc:docMk/>
            <pc:sldMk cId="3955386519" sldId="368"/>
            <ac:graphicFrameMk id="8" creationId="{499DA4B6-8019-B77A-2AC9-71BCAA6D0479}"/>
          </ac:graphicFrameMkLst>
        </pc:graphicFrameChg>
        <pc:picChg chg="add mod">
          <ac:chgData name="Lenselink, Jeanine" userId="0817f502-4e5b-4ecc-a19e-d2a3897a9eeb" providerId="ADAL" clId="{3DB0D4C5-7E46-4C61-8B97-917F9C56F5B7}" dt="2025-05-07T11:50:53.311" v="1747" actId="1076"/>
          <ac:picMkLst>
            <pc:docMk/>
            <pc:sldMk cId="3955386519" sldId="368"/>
            <ac:picMk id="3" creationId="{7B8882FE-EE9B-6B12-D5C5-050E99932E44}"/>
          </ac:picMkLst>
        </pc:picChg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1869524058" sldId="369"/>
        </pc:sldMkLst>
      </pc:sldChg>
      <pc:sldChg chg="addSp delSp modSp add mod">
        <pc:chgData name="Lenselink, Jeanine" userId="0817f502-4e5b-4ecc-a19e-d2a3897a9eeb" providerId="ADAL" clId="{3DB0D4C5-7E46-4C61-8B97-917F9C56F5B7}" dt="2025-05-07T12:27:23.429" v="2064" actId="20577"/>
        <pc:sldMkLst>
          <pc:docMk/>
          <pc:sldMk cId="2850223700" sldId="369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823773325" sldId="370"/>
        </pc:sldMkLst>
      </pc:sldChg>
      <pc:sldChg chg="addSp delSp modSp add mod">
        <pc:chgData name="Lenselink, Jeanine" userId="0817f502-4e5b-4ecc-a19e-d2a3897a9eeb" providerId="ADAL" clId="{3DB0D4C5-7E46-4C61-8B97-917F9C56F5B7}" dt="2025-05-07T12:27:28.803" v="2075" actId="20577"/>
        <pc:sldMkLst>
          <pc:docMk/>
          <pc:sldMk cId="2089470372" sldId="370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1187342281" sldId="371"/>
        </pc:sldMkLst>
      </pc:sldChg>
      <pc:sldChg chg="addSp delSp modSp add mod">
        <pc:chgData name="Lenselink, Jeanine" userId="0817f502-4e5b-4ecc-a19e-d2a3897a9eeb" providerId="ADAL" clId="{3DB0D4C5-7E46-4C61-8B97-917F9C56F5B7}" dt="2025-05-07T12:27:34.357" v="2087" actId="20577"/>
        <pc:sldMkLst>
          <pc:docMk/>
          <pc:sldMk cId="2827057941" sldId="371"/>
        </pc:sldMkLst>
      </pc:sldChg>
      <pc:sldChg chg="modSp add mod">
        <pc:chgData name="Lenselink, Jeanine" userId="0817f502-4e5b-4ecc-a19e-d2a3897a9eeb" providerId="ADAL" clId="{3DB0D4C5-7E46-4C61-8B97-917F9C56F5B7}" dt="2025-05-07T12:27:41.168" v="2100" actId="20577"/>
        <pc:sldMkLst>
          <pc:docMk/>
          <pc:sldMk cId="258901337" sldId="372"/>
        </pc:sldMkLst>
      </pc:sldChg>
      <pc:sldChg chg="add del">
        <pc:chgData name="Lenselink, Jeanine" userId="0817f502-4e5b-4ecc-a19e-d2a3897a9eeb" providerId="ADAL" clId="{3DB0D4C5-7E46-4C61-8B97-917F9C56F5B7}" dt="2025-05-07T11:56:53.840" v="1992"/>
        <pc:sldMkLst>
          <pc:docMk/>
          <pc:sldMk cId="1569261752" sldId="372"/>
        </pc:sldMkLst>
      </pc:sldChg>
      <pc:sldChg chg="del">
        <pc:chgData name="Lenselink, Jeanine" userId="0817f502-4e5b-4ecc-a19e-d2a3897a9eeb" providerId="ADAL" clId="{3DB0D4C5-7E46-4C61-8B97-917F9C56F5B7}" dt="2025-05-07T08:19:29.458" v="55" actId="47"/>
        <pc:sldMkLst>
          <pc:docMk/>
          <pc:sldMk cId="3374421111" sldId="372"/>
        </pc:sldMkLst>
      </pc:sldChg>
      <pc:sldChg chg="del">
        <pc:chgData name="Lenselink, Jeanine" userId="0817f502-4e5b-4ecc-a19e-d2a3897a9eeb" providerId="ADAL" clId="{3DB0D4C5-7E46-4C61-8B97-917F9C56F5B7}" dt="2025-05-07T08:19:28.938" v="54" actId="47"/>
        <pc:sldMkLst>
          <pc:docMk/>
          <pc:sldMk cId="1213237033" sldId="373"/>
        </pc:sldMkLst>
      </pc:sldChg>
      <pc:sldChg chg="addSp delSp modSp new mod">
        <pc:chgData name="Lenselink, Jeanine" userId="0817f502-4e5b-4ecc-a19e-d2a3897a9eeb" providerId="ADAL" clId="{3DB0D4C5-7E46-4C61-8B97-917F9C56F5B7}" dt="2025-05-08T12:48:14.771" v="4407" actId="478"/>
        <pc:sldMkLst>
          <pc:docMk/>
          <pc:sldMk cId="1489812447" sldId="373"/>
        </pc:sldMkLst>
      </pc:sldChg>
      <pc:sldChg chg="modSp new mod">
        <pc:chgData name="Lenselink, Jeanine" userId="0817f502-4e5b-4ecc-a19e-d2a3897a9eeb" providerId="ADAL" clId="{3DB0D4C5-7E46-4C61-8B97-917F9C56F5B7}" dt="2025-05-07T12:56:00.948" v="3689" actId="20577"/>
        <pc:sldMkLst>
          <pc:docMk/>
          <pc:sldMk cId="1139855072" sldId="374"/>
        </pc:sldMkLst>
        <pc:spChg chg="mod">
          <ac:chgData name="Lenselink, Jeanine" userId="0817f502-4e5b-4ecc-a19e-d2a3897a9eeb" providerId="ADAL" clId="{3DB0D4C5-7E46-4C61-8B97-917F9C56F5B7}" dt="2025-05-07T12:31:45.886" v="2213" actId="20577"/>
          <ac:spMkLst>
            <pc:docMk/>
            <pc:sldMk cId="1139855072" sldId="374"/>
            <ac:spMk id="2" creationId="{809B1604-5ED4-1B99-EA5F-9D953216C848}"/>
          </ac:spMkLst>
        </pc:spChg>
        <pc:spChg chg="mod">
          <ac:chgData name="Lenselink, Jeanine" userId="0817f502-4e5b-4ecc-a19e-d2a3897a9eeb" providerId="ADAL" clId="{3DB0D4C5-7E46-4C61-8B97-917F9C56F5B7}" dt="2025-05-07T12:56:00.948" v="3689" actId="20577"/>
          <ac:spMkLst>
            <pc:docMk/>
            <pc:sldMk cId="1139855072" sldId="374"/>
            <ac:spMk id="3" creationId="{F227264D-F6AE-7D1E-DDAB-88E168EF320E}"/>
          </ac:spMkLst>
        </pc:spChg>
      </pc:sldChg>
      <pc:sldChg chg="del">
        <pc:chgData name="Lenselink, Jeanine" userId="0817f502-4e5b-4ecc-a19e-d2a3897a9eeb" providerId="ADAL" clId="{3DB0D4C5-7E46-4C61-8B97-917F9C56F5B7}" dt="2025-05-07T08:19:33.815" v="62" actId="47"/>
        <pc:sldMkLst>
          <pc:docMk/>
          <pc:sldMk cId="1345011622" sldId="374"/>
        </pc:sldMkLst>
      </pc:sldChg>
      <pc:sldChg chg="modSp add del mod">
        <pc:chgData name="Lenselink, Jeanine" userId="0817f502-4e5b-4ecc-a19e-d2a3897a9eeb" providerId="ADAL" clId="{3DB0D4C5-7E46-4C61-8B97-917F9C56F5B7}" dt="2025-05-07T12:48:43.078" v="3364" actId="47"/>
        <pc:sldMkLst>
          <pc:docMk/>
          <pc:sldMk cId="1483875852" sldId="375"/>
        </pc:sldMkLst>
      </pc:sldChg>
      <pc:sldChg chg="del">
        <pc:chgData name="Lenselink, Jeanine" userId="0817f502-4e5b-4ecc-a19e-d2a3897a9eeb" providerId="ADAL" clId="{3DB0D4C5-7E46-4C61-8B97-917F9C56F5B7}" dt="2025-05-07T08:19:32.547" v="58" actId="47"/>
        <pc:sldMkLst>
          <pc:docMk/>
          <pc:sldMk cId="3132436124" sldId="375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1113769245" sldId="376"/>
        </pc:sldMkLst>
      </pc:sldChg>
      <pc:sldChg chg="addSp delSp modSp new mod">
        <pc:chgData name="Lenselink, Jeanine" userId="0817f502-4e5b-4ecc-a19e-d2a3897a9eeb" providerId="ADAL" clId="{3DB0D4C5-7E46-4C61-8B97-917F9C56F5B7}" dt="2025-05-14T10:46:01.980" v="5159" actId="20577"/>
        <pc:sldMkLst>
          <pc:docMk/>
          <pc:sldMk cId="2899575511" sldId="376"/>
        </pc:sldMkLst>
      </pc:sldChg>
      <pc:sldChg chg="addSp delSp modSp new mod">
        <pc:chgData name="Lenselink, Jeanine" userId="0817f502-4e5b-4ecc-a19e-d2a3897a9eeb" providerId="ADAL" clId="{3DB0D4C5-7E46-4C61-8B97-917F9C56F5B7}" dt="2025-05-07T12:50:37.263" v="3416" actId="1076"/>
        <pc:sldMkLst>
          <pc:docMk/>
          <pc:sldMk cId="2507026324" sldId="377"/>
        </pc:sldMkLst>
        <pc:spChg chg="add del mod">
          <ac:chgData name="Lenselink, Jeanine" userId="0817f502-4e5b-4ecc-a19e-d2a3897a9eeb" providerId="ADAL" clId="{3DB0D4C5-7E46-4C61-8B97-917F9C56F5B7}" dt="2025-05-07T12:49:59.663" v="3414" actId="20577"/>
          <ac:spMkLst>
            <pc:docMk/>
            <pc:sldMk cId="2507026324" sldId="377"/>
            <ac:spMk id="2" creationId="{955ED8E0-D60A-BAB6-70CD-A2FF40C68108}"/>
          </ac:spMkLst>
        </pc:spChg>
        <pc:picChg chg="add mod">
          <ac:chgData name="Lenselink, Jeanine" userId="0817f502-4e5b-4ecc-a19e-d2a3897a9eeb" providerId="ADAL" clId="{3DB0D4C5-7E46-4C61-8B97-917F9C56F5B7}" dt="2025-05-07T12:50:37.263" v="3416" actId="1076"/>
          <ac:picMkLst>
            <pc:docMk/>
            <pc:sldMk cId="2507026324" sldId="377"/>
            <ac:picMk id="4098" creationId="{4436CF57-95B4-1D0C-012C-9C4FC21D961A}"/>
          </ac:picMkLst>
        </pc:picChg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4285639740" sldId="377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1368748991" sldId="378"/>
        </pc:sldMkLst>
      </pc:sldChg>
      <pc:sldChg chg="addSp delSp modSp new mod">
        <pc:chgData name="Lenselink, Jeanine" userId="0817f502-4e5b-4ecc-a19e-d2a3897a9eeb" providerId="ADAL" clId="{3DB0D4C5-7E46-4C61-8B97-917F9C56F5B7}" dt="2025-05-07T12:56:38.547" v="3702" actId="20577"/>
        <pc:sldMkLst>
          <pc:docMk/>
          <pc:sldMk cId="2599488786" sldId="378"/>
        </pc:sldMkLst>
        <pc:spChg chg="mod">
          <ac:chgData name="Lenselink, Jeanine" userId="0817f502-4e5b-4ecc-a19e-d2a3897a9eeb" providerId="ADAL" clId="{3DB0D4C5-7E46-4C61-8B97-917F9C56F5B7}" dt="2025-05-07T12:56:38.547" v="3702" actId="20577"/>
          <ac:spMkLst>
            <pc:docMk/>
            <pc:sldMk cId="2599488786" sldId="378"/>
            <ac:spMk id="2" creationId="{D0C8B191-5FC9-1482-9664-3C357298994A}"/>
          </ac:spMkLst>
        </pc:spChg>
        <pc:picChg chg="add mod">
          <ac:chgData name="Lenselink, Jeanine" userId="0817f502-4e5b-4ecc-a19e-d2a3897a9eeb" providerId="ADAL" clId="{3DB0D4C5-7E46-4C61-8B97-917F9C56F5B7}" dt="2025-05-07T12:51:23.249" v="3431" actId="1076"/>
          <ac:picMkLst>
            <pc:docMk/>
            <pc:sldMk cId="2599488786" sldId="378"/>
            <ac:picMk id="5122" creationId="{050E8CB8-8FD9-3A47-B54A-7A5DC0312578}"/>
          </ac:picMkLst>
        </pc:picChg>
      </pc:sldChg>
      <pc:sldChg chg="addSp delSp modSp new mod">
        <pc:chgData name="Lenselink, Jeanine" userId="0817f502-4e5b-4ecc-a19e-d2a3897a9eeb" providerId="ADAL" clId="{3DB0D4C5-7E46-4C61-8B97-917F9C56F5B7}" dt="2025-05-07T13:14:34.571" v="3779" actId="1076"/>
        <pc:sldMkLst>
          <pc:docMk/>
          <pc:sldMk cId="1097811280" sldId="379"/>
        </pc:sldMkLst>
        <pc:spChg chg="mod">
          <ac:chgData name="Lenselink, Jeanine" userId="0817f502-4e5b-4ecc-a19e-d2a3897a9eeb" providerId="ADAL" clId="{3DB0D4C5-7E46-4C61-8B97-917F9C56F5B7}" dt="2025-05-07T12:58:06.647" v="3709"/>
          <ac:spMkLst>
            <pc:docMk/>
            <pc:sldMk cId="1097811280" sldId="379"/>
            <ac:spMk id="2" creationId="{69E4D7FF-FB1F-8B24-FE56-719E2171EC84}"/>
          </ac:spMkLst>
        </pc:spChg>
        <pc:picChg chg="add mod">
          <ac:chgData name="Lenselink, Jeanine" userId="0817f502-4e5b-4ecc-a19e-d2a3897a9eeb" providerId="ADAL" clId="{3DB0D4C5-7E46-4C61-8B97-917F9C56F5B7}" dt="2025-05-07T13:14:34.571" v="3779" actId="1076"/>
          <ac:picMkLst>
            <pc:docMk/>
            <pc:sldMk cId="1097811280" sldId="379"/>
            <ac:picMk id="6146" creationId="{B10A927D-10F3-8AE6-BC21-0917C28CA8AE}"/>
          </ac:picMkLst>
        </pc:picChg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3228622990" sldId="379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2595608191" sldId="380"/>
        </pc:sldMkLst>
      </pc:sldChg>
      <pc:sldChg chg="modSp new del mod ord">
        <pc:chgData name="Lenselink, Jeanine" userId="0817f502-4e5b-4ecc-a19e-d2a3897a9eeb" providerId="ADAL" clId="{3DB0D4C5-7E46-4C61-8B97-917F9C56F5B7}" dt="2025-05-07T13:33:11.854" v="4246" actId="47"/>
        <pc:sldMkLst>
          <pc:docMk/>
          <pc:sldMk cId="2888927037" sldId="380"/>
        </pc:sldMkLst>
      </pc:sldChg>
      <pc:sldChg chg="addSp delSp modSp new mod">
        <pc:chgData name="Lenselink, Jeanine" userId="0817f502-4e5b-4ecc-a19e-d2a3897a9eeb" providerId="ADAL" clId="{3DB0D4C5-7E46-4C61-8B97-917F9C56F5B7}" dt="2025-05-12T07:55:11.496" v="4670" actId="20577"/>
        <pc:sldMkLst>
          <pc:docMk/>
          <pc:sldMk cId="777715724" sldId="381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3169714516" sldId="381"/>
        </pc:sldMkLst>
      </pc:sldChg>
      <pc:sldChg chg="new del">
        <pc:chgData name="Lenselink, Jeanine" userId="0817f502-4e5b-4ecc-a19e-d2a3897a9eeb" providerId="ADAL" clId="{3DB0D4C5-7E46-4C61-8B97-917F9C56F5B7}" dt="2025-05-08T12:49:42.146" v="4413" actId="47"/>
        <pc:sldMkLst>
          <pc:docMk/>
          <pc:sldMk cId="63129379" sldId="382"/>
        </pc:sldMkLst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2149038969" sldId="382"/>
        </pc:sldMkLst>
      </pc:sldChg>
      <pc:sldChg chg="addSp delSp modSp new mod ord">
        <pc:chgData name="Lenselink, Jeanine" userId="0817f502-4e5b-4ecc-a19e-d2a3897a9eeb" providerId="ADAL" clId="{3DB0D4C5-7E46-4C61-8B97-917F9C56F5B7}" dt="2025-05-12T07:11:58.302" v="4564" actId="208"/>
        <pc:sldMkLst>
          <pc:docMk/>
          <pc:sldMk cId="3586291818" sldId="382"/>
        </pc:sldMkLst>
        <pc:spChg chg="add mod">
          <ac:chgData name="Lenselink, Jeanine" userId="0817f502-4e5b-4ecc-a19e-d2a3897a9eeb" providerId="ADAL" clId="{3DB0D4C5-7E46-4C61-8B97-917F9C56F5B7}" dt="2025-05-12T07:11:58.302" v="4564" actId="208"/>
          <ac:spMkLst>
            <pc:docMk/>
            <pc:sldMk cId="3586291818" sldId="382"/>
            <ac:spMk id="5" creationId="{6E626275-A798-46AC-1819-13FF12B4C959}"/>
          </ac:spMkLst>
        </pc:spChg>
        <pc:picChg chg="add mod">
          <ac:chgData name="Lenselink, Jeanine" userId="0817f502-4e5b-4ecc-a19e-d2a3897a9eeb" providerId="ADAL" clId="{3DB0D4C5-7E46-4C61-8B97-917F9C56F5B7}" dt="2025-05-08T12:50:07.951" v="4421" actId="26606"/>
          <ac:picMkLst>
            <pc:docMk/>
            <pc:sldMk cId="3586291818" sldId="382"/>
            <ac:picMk id="4" creationId="{FB869FD3-6655-2E69-52C7-79394471374B}"/>
          </ac:picMkLst>
        </pc:picChg>
      </pc:sldChg>
      <pc:sldChg chg="del">
        <pc:chgData name="Lenselink, Jeanine" userId="0817f502-4e5b-4ecc-a19e-d2a3897a9eeb" providerId="ADAL" clId="{3DB0D4C5-7E46-4C61-8B97-917F9C56F5B7}" dt="2025-05-07T08:22:35.055" v="250" actId="47"/>
        <pc:sldMkLst>
          <pc:docMk/>
          <pc:sldMk cId="1665481412" sldId="383"/>
        </pc:sldMkLst>
      </pc:sldChg>
      <pc:sldChg chg="modSp new mod">
        <pc:chgData name="Lenselink, Jeanine" userId="0817f502-4e5b-4ecc-a19e-d2a3897a9eeb" providerId="ADAL" clId="{3DB0D4C5-7E46-4C61-8B97-917F9C56F5B7}" dt="2025-05-12T07:58:08.040" v="4906" actId="27636"/>
        <pc:sldMkLst>
          <pc:docMk/>
          <pc:sldMk cId="2360775265" sldId="383"/>
        </pc:sldMkLst>
      </pc:sldChg>
    </pc:docChg>
  </pc:docChgLst>
  <pc:docChgLst>
    <pc:chgData name="Jeanine Lenselink - Willems" userId="0817f502-4e5b-4ecc-a19e-d2a3897a9eeb" providerId="ADAL" clId="{3DB0D4C5-7E46-4C61-8B97-917F9C56F5B7}"/>
    <pc:docChg chg="undo custSel addSld delSld modSld sldOrd">
      <pc:chgData name="Jeanine Lenselink - Willems" userId="0817f502-4e5b-4ecc-a19e-d2a3897a9eeb" providerId="ADAL" clId="{3DB0D4C5-7E46-4C61-8B97-917F9C56F5B7}" dt="2025-06-26T08:19:16.177" v="4441" actId="13926"/>
      <pc:docMkLst>
        <pc:docMk/>
      </pc:docMkLst>
      <pc:sldChg chg="addSp delSp modSp mod ord">
        <pc:chgData name="Jeanine Lenselink - Willems" userId="0817f502-4e5b-4ecc-a19e-d2a3897a9eeb" providerId="ADAL" clId="{3DB0D4C5-7E46-4C61-8B97-917F9C56F5B7}" dt="2025-06-26T07:02:09.230" v="4390" actId="20577"/>
        <pc:sldMkLst>
          <pc:docMk/>
          <pc:sldMk cId="2668448463" sldId="256"/>
        </pc:sldMkLst>
        <pc:spChg chg="add del mod">
          <ac:chgData name="Jeanine Lenselink - Willems" userId="0817f502-4e5b-4ecc-a19e-d2a3897a9eeb" providerId="ADAL" clId="{3DB0D4C5-7E46-4C61-8B97-917F9C56F5B7}" dt="2025-06-25T20:19:03.530" v="4137" actId="478"/>
          <ac:spMkLst>
            <pc:docMk/>
            <pc:sldMk cId="2668448463" sldId="256"/>
            <ac:spMk id="2" creationId="{1C46F590-4867-B83F-9D01-0477217D6C7E}"/>
          </ac:spMkLst>
        </pc:spChg>
        <pc:spChg chg="add mod">
          <ac:chgData name="Jeanine Lenselink - Willems" userId="0817f502-4e5b-4ecc-a19e-d2a3897a9eeb" providerId="ADAL" clId="{3DB0D4C5-7E46-4C61-8B97-917F9C56F5B7}" dt="2025-06-25T18:56:35.196" v="3175" actId="767"/>
          <ac:spMkLst>
            <pc:docMk/>
            <pc:sldMk cId="2668448463" sldId="256"/>
            <ac:spMk id="3" creationId="{B011FBA1-62DB-8F0D-F5DA-E10A68F5A747}"/>
          </ac:spMkLst>
        </pc:spChg>
        <pc:spChg chg="add mod">
          <ac:chgData name="Jeanine Lenselink - Willems" userId="0817f502-4e5b-4ecc-a19e-d2a3897a9eeb" providerId="ADAL" clId="{3DB0D4C5-7E46-4C61-8B97-917F9C56F5B7}" dt="2025-06-25T18:57:09.498" v="3192" actId="1076"/>
          <ac:spMkLst>
            <pc:docMk/>
            <pc:sldMk cId="2668448463" sldId="256"/>
            <ac:spMk id="4" creationId="{CC2B123F-A8B4-69DD-1079-5744B7CD3388}"/>
          </ac:spMkLst>
        </pc:spChg>
        <pc:spChg chg="add mod">
          <ac:chgData name="Jeanine Lenselink - Willems" userId="0817f502-4e5b-4ecc-a19e-d2a3897a9eeb" providerId="ADAL" clId="{3DB0D4C5-7E46-4C61-8B97-917F9C56F5B7}" dt="2025-06-25T18:57:24.564" v="3197" actId="207"/>
          <ac:spMkLst>
            <pc:docMk/>
            <pc:sldMk cId="2668448463" sldId="256"/>
            <ac:spMk id="5" creationId="{6A15C15B-7D7D-DD17-6435-7D2EE9275162}"/>
          </ac:spMkLst>
        </pc:spChg>
        <pc:spChg chg="add mod">
          <ac:chgData name="Jeanine Lenselink - Willems" userId="0817f502-4e5b-4ecc-a19e-d2a3897a9eeb" providerId="ADAL" clId="{3DB0D4C5-7E46-4C61-8B97-917F9C56F5B7}" dt="2025-06-25T18:57:37.025" v="3202" actId="207"/>
          <ac:spMkLst>
            <pc:docMk/>
            <pc:sldMk cId="2668448463" sldId="256"/>
            <ac:spMk id="6" creationId="{F3529B2C-6604-20AB-E1A9-0BC886D8E3BA}"/>
          </ac:spMkLst>
        </pc:spChg>
        <pc:spChg chg="add mod">
          <ac:chgData name="Jeanine Lenselink - Willems" userId="0817f502-4e5b-4ecc-a19e-d2a3897a9eeb" providerId="ADAL" clId="{3DB0D4C5-7E46-4C61-8B97-917F9C56F5B7}" dt="2025-06-26T07:02:09.230" v="4390" actId="20577"/>
          <ac:spMkLst>
            <pc:docMk/>
            <pc:sldMk cId="2668448463" sldId="256"/>
            <ac:spMk id="7" creationId="{B9A6E46F-45BA-3D3E-5059-98C60769CAD1}"/>
          </ac:spMkLst>
        </pc:spChg>
        <pc:spChg chg="mod">
          <ac:chgData name="Jeanine Lenselink - Willems" userId="0817f502-4e5b-4ecc-a19e-d2a3897a9eeb" providerId="ADAL" clId="{3DB0D4C5-7E46-4C61-8B97-917F9C56F5B7}" dt="2025-06-25T18:56:50.873" v="3187" actId="1076"/>
          <ac:spMkLst>
            <pc:docMk/>
            <pc:sldMk cId="2668448463" sldId="256"/>
            <ac:spMk id="11" creationId="{A0C2D9D6-2C2B-0841-C408-E647E65F687A}"/>
          </ac:spMkLst>
        </pc:spChg>
        <pc:picChg chg="mod">
          <ac:chgData name="Jeanine Lenselink - Willems" userId="0817f502-4e5b-4ecc-a19e-d2a3897a9eeb" providerId="ADAL" clId="{3DB0D4C5-7E46-4C61-8B97-917F9C56F5B7}" dt="2025-06-25T18:56:46.919" v="3186" actId="1076"/>
          <ac:picMkLst>
            <pc:docMk/>
            <pc:sldMk cId="2668448463" sldId="256"/>
            <ac:picMk id="21" creationId="{1525CA39-1D2B-60FC-4E8F-A14407B14200}"/>
          </ac:picMkLst>
        </pc:picChg>
      </pc:sldChg>
      <pc:sldChg chg="modSp mod">
        <pc:chgData name="Jeanine Lenselink - Willems" userId="0817f502-4e5b-4ecc-a19e-d2a3897a9eeb" providerId="ADAL" clId="{3DB0D4C5-7E46-4C61-8B97-917F9C56F5B7}" dt="2025-06-23T08:13:34.178" v="1506" actId="20577"/>
        <pc:sldMkLst>
          <pc:docMk/>
          <pc:sldMk cId="1736469350" sldId="270"/>
        </pc:sldMkLst>
        <pc:spChg chg="mod">
          <ac:chgData name="Jeanine Lenselink - Willems" userId="0817f502-4e5b-4ecc-a19e-d2a3897a9eeb" providerId="ADAL" clId="{3DB0D4C5-7E46-4C61-8B97-917F9C56F5B7}" dt="2025-06-23T08:13:34.178" v="1506" actId="20577"/>
          <ac:spMkLst>
            <pc:docMk/>
            <pc:sldMk cId="1736469350" sldId="270"/>
            <ac:spMk id="3" creationId="{6EB225A1-7FFA-1780-B23B-A110418552BD}"/>
          </ac:spMkLst>
        </pc:spChg>
      </pc:sldChg>
      <pc:sldChg chg="modSp mod">
        <pc:chgData name="Jeanine Lenselink - Willems" userId="0817f502-4e5b-4ecc-a19e-d2a3897a9eeb" providerId="ADAL" clId="{3DB0D4C5-7E46-4C61-8B97-917F9C56F5B7}" dt="2025-06-19T13:54:48.668" v="251" actId="20577"/>
        <pc:sldMkLst>
          <pc:docMk/>
          <pc:sldMk cId="2303556145" sldId="359"/>
        </pc:sldMkLst>
        <pc:spChg chg="mod">
          <ac:chgData name="Jeanine Lenselink - Willems" userId="0817f502-4e5b-4ecc-a19e-d2a3897a9eeb" providerId="ADAL" clId="{3DB0D4C5-7E46-4C61-8B97-917F9C56F5B7}" dt="2025-06-19T13:54:48.668" v="251" actId="20577"/>
          <ac:spMkLst>
            <pc:docMk/>
            <pc:sldMk cId="2303556145" sldId="359"/>
            <ac:spMk id="2" creationId="{FEB23281-887F-9851-7A00-2897485616FD}"/>
          </ac:spMkLst>
        </pc:spChg>
      </pc:sldChg>
      <pc:sldChg chg="addSp modSp mod">
        <pc:chgData name="Jeanine Lenselink - Willems" userId="0817f502-4e5b-4ecc-a19e-d2a3897a9eeb" providerId="ADAL" clId="{3DB0D4C5-7E46-4C61-8B97-917F9C56F5B7}" dt="2025-06-26T07:16:06.999" v="4436" actId="20577"/>
        <pc:sldMkLst>
          <pc:docMk/>
          <pc:sldMk cId="1787534264" sldId="360"/>
        </pc:sldMkLst>
        <pc:spChg chg="mod">
          <ac:chgData name="Jeanine Lenselink - Willems" userId="0817f502-4e5b-4ecc-a19e-d2a3897a9eeb" providerId="ADAL" clId="{3DB0D4C5-7E46-4C61-8B97-917F9C56F5B7}" dt="2025-06-23T08:24:21.383" v="1614" actId="20577"/>
          <ac:spMkLst>
            <pc:docMk/>
            <pc:sldMk cId="1787534264" sldId="360"/>
            <ac:spMk id="2" creationId="{03A6AB2E-ADAB-9A3E-5FE2-4E29467C82A6}"/>
          </ac:spMkLst>
        </pc:spChg>
        <pc:spChg chg="mod">
          <ac:chgData name="Jeanine Lenselink - Willems" userId="0817f502-4e5b-4ecc-a19e-d2a3897a9eeb" providerId="ADAL" clId="{3DB0D4C5-7E46-4C61-8B97-917F9C56F5B7}" dt="2025-06-23T08:31:15.264" v="2065" actId="1076"/>
          <ac:spMkLst>
            <pc:docMk/>
            <pc:sldMk cId="1787534264" sldId="360"/>
            <ac:spMk id="4" creationId="{A30E0FDD-58E6-8530-DBBA-3D55B4007526}"/>
          </ac:spMkLst>
        </pc:spChg>
        <pc:spChg chg="add mod">
          <ac:chgData name="Jeanine Lenselink - Willems" userId="0817f502-4e5b-4ecc-a19e-d2a3897a9eeb" providerId="ADAL" clId="{3DB0D4C5-7E46-4C61-8B97-917F9C56F5B7}" dt="2025-06-23T08:31:15.264" v="2065" actId="1076"/>
          <ac:spMkLst>
            <pc:docMk/>
            <pc:sldMk cId="1787534264" sldId="360"/>
            <ac:spMk id="5" creationId="{CBCD5830-7661-F98B-4DE2-9A819DCEAD58}"/>
          </ac:spMkLst>
        </pc:spChg>
        <pc:spChg chg="add mod">
          <ac:chgData name="Jeanine Lenselink - Willems" userId="0817f502-4e5b-4ecc-a19e-d2a3897a9eeb" providerId="ADAL" clId="{3DB0D4C5-7E46-4C61-8B97-917F9C56F5B7}" dt="2025-06-23T08:31:17.798" v="2066" actId="1076"/>
          <ac:spMkLst>
            <pc:docMk/>
            <pc:sldMk cId="1787534264" sldId="360"/>
            <ac:spMk id="7" creationId="{599F7927-1F55-45C5-BB43-0AD097646FCD}"/>
          </ac:spMkLst>
        </pc:spChg>
        <pc:spChg chg="add mod">
          <ac:chgData name="Jeanine Lenselink - Willems" userId="0817f502-4e5b-4ecc-a19e-d2a3897a9eeb" providerId="ADAL" clId="{3DB0D4C5-7E46-4C61-8B97-917F9C56F5B7}" dt="2025-06-23T08:31:15.264" v="2065" actId="1076"/>
          <ac:spMkLst>
            <pc:docMk/>
            <pc:sldMk cId="1787534264" sldId="360"/>
            <ac:spMk id="10" creationId="{54BE7548-80FD-20D7-0721-BE78D0FC09F4}"/>
          </ac:spMkLst>
        </pc:spChg>
        <pc:spChg chg="add mod">
          <ac:chgData name="Jeanine Lenselink - Willems" userId="0817f502-4e5b-4ecc-a19e-d2a3897a9eeb" providerId="ADAL" clId="{3DB0D4C5-7E46-4C61-8B97-917F9C56F5B7}" dt="2025-06-26T07:16:06.999" v="4436" actId="20577"/>
          <ac:spMkLst>
            <pc:docMk/>
            <pc:sldMk cId="1787534264" sldId="360"/>
            <ac:spMk id="13" creationId="{E93FEA78-E534-FBBA-A137-92A6B928E511}"/>
          </ac:spMkLst>
        </pc:spChg>
        <pc:cxnChg chg="add mod">
          <ac:chgData name="Jeanine Lenselink - Willems" userId="0817f502-4e5b-4ecc-a19e-d2a3897a9eeb" providerId="ADAL" clId="{3DB0D4C5-7E46-4C61-8B97-917F9C56F5B7}" dt="2025-06-23T08:31:15.264" v="2065" actId="1076"/>
          <ac:cxnSpMkLst>
            <pc:docMk/>
            <pc:sldMk cId="1787534264" sldId="360"/>
            <ac:cxnSpMk id="9" creationId="{219112E7-7CB3-C97A-CC9E-CB410AC5B2EE}"/>
          </ac:cxnSpMkLst>
        </pc:cxnChg>
        <pc:cxnChg chg="add mod">
          <ac:chgData name="Jeanine Lenselink - Willems" userId="0817f502-4e5b-4ecc-a19e-d2a3897a9eeb" providerId="ADAL" clId="{3DB0D4C5-7E46-4C61-8B97-917F9C56F5B7}" dt="2025-06-23T08:32:21.761" v="2134" actId="1076"/>
          <ac:cxnSpMkLst>
            <pc:docMk/>
            <pc:sldMk cId="1787534264" sldId="360"/>
            <ac:cxnSpMk id="12" creationId="{92F5333E-9D2A-485B-29FC-BACF880A7EAD}"/>
          </ac:cxnSpMkLst>
        </pc:cxnChg>
      </pc:sldChg>
      <pc:sldChg chg="addSp delSp modSp mod ord">
        <pc:chgData name="Jeanine Lenselink - Willems" userId="0817f502-4e5b-4ecc-a19e-d2a3897a9eeb" providerId="ADAL" clId="{3DB0D4C5-7E46-4C61-8B97-917F9C56F5B7}" dt="2025-06-19T14:09:29.340" v="1015" actId="22"/>
        <pc:sldMkLst>
          <pc:docMk/>
          <pc:sldMk cId="1762916531" sldId="362"/>
        </pc:sldMkLst>
        <pc:spChg chg="mod">
          <ac:chgData name="Jeanine Lenselink - Willems" userId="0817f502-4e5b-4ecc-a19e-d2a3897a9eeb" providerId="ADAL" clId="{3DB0D4C5-7E46-4C61-8B97-917F9C56F5B7}" dt="2025-06-19T14:09:21.961" v="1013" actId="20577"/>
          <ac:spMkLst>
            <pc:docMk/>
            <pc:sldMk cId="1762916531" sldId="362"/>
            <ac:spMk id="2" creationId="{D0400F71-27A8-E4B7-38B8-26F802D0DC5B}"/>
          </ac:spMkLst>
        </pc:spChg>
      </pc:sldChg>
      <pc:sldChg chg="addSp delSp modSp mod ord">
        <pc:chgData name="Jeanine Lenselink - Willems" userId="0817f502-4e5b-4ecc-a19e-d2a3897a9eeb" providerId="ADAL" clId="{3DB0D4C5-7E46-4C61-8B97-917F9C56F5B7}" dt="2025-06-19T14:08:44.368" v="1000" actId="1076"/>
        <pc:sldMkLst>
          <pc:docMk/>
          <pc:sldMk cId="442602792" sldId="363"/>
        </pc:sldMkLst>
        <pc:spChg chg="mod">
          <ac:chgData name="Jeanine Lenselink - Willems" userId="0817f502-4e5b-4ecc-a19e-d2a3897a9eeb" providerId="ADAL" clId="{3DB0D4C5-7E46-4C61-8B97-917F9C56F5B7}" dt="2025-06-19T14:07:00.215" v="912" actId="20577"/>
          <ac:spMkLst>
            <pc:docMk/>
            <pc:sldMk cId="442602792" sldId="363"/>
            <ac:spMk id="2" creationId="{162BD768-1E63-DB28-C109-2734E653D172}"/>
          </ac:spMkLst>
        </pc:spChg>
        <pc:spChg chg="add mod">
          <ac:chgData name="Jeanine Lenselink - Willems" userId="0817f502-4e5b-4ecc-a19e-d2a3897a9eeb" providerId="ADAL" clId="{3DB0D4C5-7E46-4C61-8B97-917F9C56F5B7}" dt="2025-06-19T14:08:44.368" v="1000" actId="1076"/>
          <ac:spMkLst>
            <pc:docMk/>
            <pc:sldMk cId="442602792" sldId="363"/>
            <ac:spMk id="5" creationId="{8D71D9A1-6D20-83D9-F6E5-BD609731CFA7}"/>
          </ac:spMkLst>
        </pc:spChg>
      </pc:sldChg>
      <pc:sldChg chg="modSp del mod ord">
        <pc:chgData name="Jeanine Lenselink - Willems" userId="0817f502-4e5b-4ecc-a19e-d2a3897a9eeb" providerId="ADAL" clId="{3DB0D4C5-7E46-4C61-8B97-917F9C56F5B7}" dt="2025-06-20T06:32:18.193" v="1404" actId="47"/>
        <pc:sldMkLst>
          <pc:docMk/>
          <pc:sldMk cId="3501028805" sldId="364"/>
        </pc:sldMkLst>
      </pc:sldChg>
      <pc:sldChg chg="del">
        <pc:chgData name="Jeanine Lenselink - Willems" userId="0817f502-4e5b-4ecc-a19e-d2a3897a9eeb" providerId="ADAL" clId="{3DB0D4C5-7E46-4C61-8B97-917F9C56F5B7}" dt="2025-06-20T06:22:33.007" v="1315" actId="47"/>
        <pc:sldMkLst>
          <pc:docMk/>
          <pc:sldMk cId="3867957292" sldId="365"/>
        </pc:sldMkLst>
      </pc:sldChg>
      <pc:sldChg chg="del">
        <pc:chgData name="Jeanine Lenselink - Willems" userId="0817f502-4e5b-4ecc-a19e-d2a3897a9eeb" providerId="ADAL" clId="{3DB0D4C5-7E46-4C61-8B97-917F9C56F5B7}" dt="2025-06-23T08:52:51.442" v="3094" actId="47"/>
        <pc:sldMkLst>
          <pc:docMk/>
          <pc:sldMk cId="3430023840" sldId="366"/>
        </pc:sldMkLst>
      </pc:sldChg>
      <pc:sldChg chg="delSp modSp del mod">
        <pc:chgData name="Jeanine Lenselink - Willems" userId="0817f502-4e5b-4ecc-a19e-d2a3897a9eeb" providerId="ADAL" clId="{3DB0D4C5-7E46-4C61-8B97-917F9C56F5B7}" dt="2025-06-23T08:32:47.120" v="2135" actId="47"/>
        <pc:sldMkLst>
          <pc:docMk/>
          <pc:sldMk cId="4147268408" sldId="367"/>
        </pc:sldMkLst>
      </pc:sldChg>
      <pc:sldChg chg="addSp delSp modSp mod ord">
        <pc:chgData name="Jeanine Lenselink - Willems" userId="0817f502-4e5b-4ecc-a19e-d2a3897a9eeb" providerId="ADAL" clId="{3DB0D4C5-7E46-4C61-8B97-917F9C56F5B7}" dt="2025-06-26T07:04:29.230" v="4410" actId="478"/>
        <pc:sldMkLst>
          <pc:docMk/>
          <pc:sldMk cId="3955386519" sldId="368"/>
        </pc:sldMkLst>
        <pc:spChg chg="mod">
          <ac:chgData name="Jeanine Lenselink - Willems" userId="0817f502-4e5b-4ecc-a19e-d2a3897a9eeb" providerId="ADAL" clId="{3DB0D4C5-7E46-4C61-8B97-917F9C56F5B7}" dt="2025-06-23T08:40:15.607" v="2456" actId="20577"/>
          <ac:spMkLst>
            <pc:docMk/>
            <pc:sldMk cId="3955386519" sldId="368"/>
            <ac:spMk id="2" creationId="{B1A150EE-2F85-E8D3-ABF6-3E690F403757}"/>
          </ac:spMkLst>
        </pc:spChg>
        <pc:spChg chg="mod">
          <ac:chgData name="Jeanine Lenselink - Willems" userId="0817f502-4e5b-4ecc-a19e-d2a3897a9eeb" providerId="ADAL" clId="{3DB0D4C5-7E46-4C61-8B97-917F9C56F5B7}" dt="2025-06-23T08:35:36.398" v="2186" actId="1076"/>
          <ac:spMkLst>
            <pc:docMk/>
            <pc:sldMk cId="3955386519" sldId="368"/>
            <ac:spMk id="4" creationId="{09A4862D-A063-5931-83C7-46745877F389}"/>
          </ac:spMkLst>
        </pc:spChg>
        <pc:spChg chg="mod">
          <ac:chgData name="Jeanine Lenselink - Willems" userId="0817f502-4e5b-4ecc-a19e-d2a3897a9eeb" providerId="ADAL" clId="{3DB0D4C5-7E46-4C61-8B97-917F9C56F5B7}" dt="2025-06-26T07:03:37.124" v="4403" actId="1076"/>
          <ac:spMkLst>
            <pc:docMk/>
            <pc:sldMk cId="3955386519" sldId="368"/>
            <ac:spMk id="5" creationId="{7A4886F1-07B8-FE38-F8C7-455319BA4919}"/>
          </ac:spMkLst>
        </pc:spChg>
        <pc:spChg chg="add del mod">
          <ac:chgData name="Jeanine Lenselink - Willems" userId="0817f502-4e5b-4ecc-a19e-d2a3897a9eeb" providerId="ADAL" clId="{3DB0D4C5-7E46-4C61-8B97-917F9C56F5B7}" dt="2025-06-25T08:52:42.159" v="3158" actId="21"/>
          <ac:spMkLst>
            <pc:docMk/>
            <pc:sldMk cId="3955386519" sldId="368"/>
            <ac:spMk id="6" creationId="{1CFD9C73-4998-5A5F-D584-66BC3CF03453}"/>
          </ac:spMkLst>
        </pc:spChg>
        <pc:spChg chg="mod">
          <ac:chgData name="Jeanine Lenselink - Willems" userId="0817f502-4e5b-4ecc-a19e-d2a3897a9eeb" providerId="ADAL" clId="{3DB0D4C5-7E46-4C61-8B97-917F9C56F5B7}" dt="2025-06-23T08:34:33.724" v="2175" actId="6549"/>
          <ac:spMkLst>
            <pc:docMk/>
            <pc:sldMk cId="3955386519" sldId="368"/>
            <ac:spMk id="7" creationId="{46DA528D-B439-A7AF-7D08-F9B638BCACBA}"/>
          </ac:spMkLst>
        </pc:spChg>
        <pc:spChg chg="add mod">
          <ac:chgData name="Jeanine Lenselink - Willems" userId="0817f502-4e5b-4ecc-a19e-d2a3897a9eeb" providerId="ADAL" clId="{3DB0D4C5-7E46-4C61-8B97-917F9C56F5B7}" dt="2025-06-23T08:35:33.672" v="2185" actId="1076"/>
          <ac:spMkLst>
            <pc:docMk/>
            <pc:sldMk cId="3955386519" sldId="368"/>
            <ac:spMk id="9" creationId="{F3EA3DAD-4042-C2E7-2F60-F1F33C2F6C9E}"/>
          </ac:spMkLst>
        </pc:spChg>
        <pc:graphicFrameChg chg="mod modGraphic">
          <ac:chgData name="Jeanine Lenselink - Willems" userId="0817f502-4e5b-4ecc-a19e-d2a3897a9eeb" providerId="ADAL" clId="{3DB0D4C5-7E46-4C61-8B97-917F9C56F5B7}" dt="2025-06-26T07:04:29.230" v="4410" actId="478"/>
          <ac:graphicFrameMkLst>
            <pc:docMk/>
            <pc:sldMk cId="3955386519" sldId="368"/>
            <ac:graphicFrameMk id="8" creationId="{499DA4B6-8019-B77A-2AC9-71BCAA6D0479}"/>
          </ac:graphicFrameMkLst>
        </pc:graphicFrameChg>
        <pc:picChg chg="mod">
          <ac:chgData name="Jeanine Lenselink - Willems" userId="0817f502-4e5b-4ecc-a19e-d2a3897a9eeb" providerId="ADAL" clId="{3DB0D4C5-7E46-4C61-8B97-917F9C56F5B7}" dt="2025-06-23T08:32:55.903" v="2136" actId="1076"/>
          <ac:picMkLst>
            <pc:docMk/>
            <pc:sldMk cId="3955386519" sldId="368"/>
            <ac:picMk id="3" creationId="{7B8882FE-EE9B-6B12-D5C5-050E99932E44}"/>
          </ac:picMkLst>
        </pc:picChg>
      </pc:sldChg>
      <pc:sldChg chg="modSp del mod">
        <pc:chgData name="Jeanine Lenselink - Willems" userId="0817f502-4e5b-4ecc-a19e-d2a3897a9eeb" providerId="ADAL" clId="{3DB0D4C5-7E46-4C61-8B97-917F9C56F5B7}" dt="2025-06-23T08:34:37.576" v="2176" actId="47"/>
        <pc:sldMkLst>
          <pc:docMk/>
          <pc:sldMk cId="2850223700" sldId="369"/>
        </pc:sldMkLst>
      </pc:sldChg>
      <pc:sldChg chg="modSp del mod">
        <pc:chgData name="Jeanine Lenselink - Willems" userId="0817f502-4e5b-4ecc-a19e-d2a3897a9eeb" providerId="ADAL" clId="{3DB0D4C5-7E46-4C61-8B97-917F9C56F5B7}" dt="2025-06-23T08:34:39.734" v="2177" actId="47"/>
        <pc:sldMkLst>
          <pc:docMk/>
          <pc:sldMk cId="2089470372" sldId="370"/>
        </pc:sldMkLst>
      </pc:sldChg>
      <pc:sldChg chg="delSp modSp del mod">
        <pc:chgData name="Jeanine Lenselink - Willems" userId="0817f502-4e5b-4ecc-a19e-d2a3897a9eeb" providerId="ADAL" clId="{3DB0D4C5-7E46-4C61-8B97-917F9C56F5B7}" dt="2025-06-23T08:34:42.443" v="2178" actId="47"/>
        <pc:sldMkLst>
          <pc:docMk/>
          <pc:sldMk cId="2827057941" sldId="371"/>
        </pc:sldMkLst>
      </pc:sldChg>
      <pc:sldChg chg="modSp del mod">
        <pc:chgData name="Jeanine Lenselink - Willems" userId="0817f502-4e5b-4ecc-a19e-d2a3897a9eeb" providerId="ADAL" clId="{3DB0D4C5-7E46-4C61-8B97-917F9C56F5B7}" dt="2025-06-23T08:34:52.298" v="2181" actId="47"/>
        <pc:sldMkLst>
          <pc:docMk/>
          <pc:sldMk cId="258901337" sldId="372"/>
        </pc:sldMkLst>
      </pc:sldChg>
      <pc:sldChg chg="modSp del mod">
        <pc:chgData name="Jeanine Lenselink - Willems" userId="0817f502-4e5b-4ecc-a19e-d2a3897a9eeb" providerId="ADAL" clId="{3DB0D4C5-7E46-4C61-8B97-917F9C56F5B7}" dt="2025-06-23T08:34:54.633" v="2182" actId="47"/>
        <pc:sldMkLst>
          <pc:docMk/>
          <pc:sldMk cId="1489812447" sldId="373"/>
        </pc:sldMkLst>
      </pc:sldChg>
      <pc:sldChg chg="modSp mod modShow">
        <pc:chgData name="Jeanine Lenselink - Willems" userId="0817f502-4e5b-4ecc-a19e-d2a3897a9eeb" providerId="ADAL" clId="{3DB0D4C5-7E46-4C61-8B97-917F9C56F5B7}" dt="2025-06-25T20:17:15.458" v="4024" actId="20577"/>
        <pc:sldMkLst>
          <pc:docMk/>
          <pc:sldMk cId="1139855072" sldId="374"/>
        </pc:sldMkLst>
        <pc:spChg chg="mod">
          <ac:chgData name="Jeanine Lenselink - Willems" userId="0817f502-4e5b-4ecc-a19e-d2a3897a9eeb" providerId="ADAL" clId="{3DB0D4C5-7E46-4C61-8B97-917F9C56F5B7}" dt="2025-06-25T20:17:15.458" v="4024" actId="20577"/>
          <ac:spMkLst>
            <pc:docMk/>
            <pc:sldMk cId="1139855072" sldId="374"/>
            <ac:spMk id="3" creationId="{F227264D-F6AE-7D1E-DDAB-88E168EF320E}"/>
          </ac:spMkLst>
        </pc:spChg>
      </pc:sldChg>
      <pc:sldChg chg="del mod modShow">
        <pc:chgData name="Jeanine Lenselink - Willems" userId="0817f502-4e5b-4ecc-a19e-d2a3897a9eeb" providerId="ADAL" clId="{3DB0D4C5-7E46-4C61-8B97-917F9C56F5B7}" dt="2025-06-25T20:16:34.388" v="3995" actId="47"/>
        <pc:sldMkLst>
          <pc:docMk/>
          <pc:sldMk cId="2899575511" sldId="376"/>
        </pc:sldMkLst>
      </pc:sldChg>
      <pc:sldChg chg="mod modShow">
        <pc:chgData name="Jeanine Lenselink - Willems" userId="0817f502-4e5b-4ecc-a19e-d2a3897a9eeb" providerId="ADAL" clId="{3DB0D4C5-7E46-4C61-8B97-917F9C56F5B7}" dt="2025-06-23T08:14:04.935" v="1510" actId="729"/>
        <pc:sldMkLst>
          <pc:docMk/>
          <pc:sldMk cId="2507026324" sldId="377"/>
        </pc:sldMkLst>
      </pc:sldChg>
      <pc:sldChg chg="mod modShow">
        <pc:chgData name="Jeanine Lenselink - Willems" userId="0817f502-4e5b-4ecc-a19e-d2a3897a9eeb" providerId="ADAL" clId="{3DB0D4C5-7E46-4C61-8B97-917F9C56F5B7}" dt="2025-06-23T08:14:06.745" v="1511" actId="729"/>
        <pc:sldMkLst>
          <pc:docMk/>
          <pc:sldMk cId="2599488786" sldId="378"/>
        </pc:sldMkLst>
      </pc:sldChg>
      <pc:sldChg chg="mod modShow">
        <pc:chgData name="Jeanine Lenselink - Willems" userId="0817f502-4e5b-4ecc-a19e-d2a3897a9eeb" providerId="ADAL" clId="{3DB0D4C5-7E46-4C61-8B97-917F9C56F5B7}" dt="2025-06-23T08:14:08.850" v="1512" actId="729"/>
        <pc:sldMkLst>
          <pc:docMk/>
          <pc:sldMk cId="1097811280" sldId="379"/>
        </pc:sldMkLst>
      </pc:sldChg>
      <pc:sldChg chg="del">
        <pc:chgData name="Jeanine Lenselink - Willems" userId="0817f502-4e5b-4ecc-a19e-d2a3897a9eeb" providerId="ADAL" clId="{3DB0D4C5-7E46-4C61-8B97-917F9C56F5B7}" dt="2025-06-23T08:13:48.187" v="1508" actId="47"/>
        <pc:sldMkLst>
          <pc:docMk/>
          <pc:sldMk cId="777715724" sldId="381"/>
        </pc:sldMkLst>
      </pc:sldChg>
      <pc:sldChg chg="modSp mod">
        <pc:chgData name="Jeanine Lenselink - Willems" userId="0817f502-4e5b-4ecc-a19e-d2a3897a9eeb" providerId="ADAL" clId="{3DB0D4C5-7E46-4C61-8B97-917F9C56F5B7}" dt="2025-06-26T06:53:34.219" v="4291" actId="20577"/>
        <pc:sldMkLst>
          <pc:docMk/>
          <pc:sldMk cId="3586291818" sldId="382"/>
        </pc:sldMkLst>
        <pc:spChg chg="mod">
          <ac:chgData name="Jeanine Lenselink - Willems" userId="0817f502-4e5b-4ecc-a19e-d2a3897a9eeb" providerId="ADAL" clId="{3DB0D4C5-7E46-4C61-8B97-917F9C56F5B7}" dt="2025-06-26T06:53:34.219" v="4291" actId="20577"/>
          <ac:spMkLst>
            <pc:docMk/>
            <pc:sldMk cId="3586291818" sldId="382"/>
            <ac:spMk id="5" creationId="{6E626275-A798-46AC-1819-13FF12B4C959}"/>
          </ac:spMkLst>
        </pc:spChg>
      </pc:sldChg>
      <pc:sldChg chg="del">
        <pc:chgData name="Jeanine Lenselink - Willems" userId="0817f502-4e5b-4ecc-a19e-d2a3897a9eeb" providerId="ADAL" clId="{3DB0D4C5-7E46-4C61-8B97-917F9C56F5B7}" dt="2025-06-23T08:13:46.124" v="1507" actId="47"/>
        <pc:sldMkLst>
          <pc:docMk/>
          <pc:sldMk cId="2360775265" sldId="383"/>
        </pc:sldMkLst>
      </pc:sldChg>
      <pc:sldChg chg="new del">
        <pc:chgData name="Jeanine Lenselink - Willems" userId="0817f502-4e5b-4ecc-a19e-d2a3897a9eeb" providerId="ADAL" clId="{3DB0D4C5-7E46-4C61-8B97-917F9C56F5B7}" dt="2025-05-23T10:18:32.157" v="123" actId="47"/>
        <pc:sldMkLst>
          <pc:docMk/>
          <pc:sldMk cId="3820447174" sldId="384"/>
        </pc:sldMkLst>
      </pc:sldChg>
      <pc:sldChg chg="modSp add mod">
        <pc:chgData name="Jeanine Lenselink - Willems" userId="0817f502-4e5b-4ecc-a19e-d2a3897a9eeb" providerId="ADAL" clId="{3DB0D4C5-7E46-4C61-8B97-917F9C56F5B7}" dt="2025-06-19T13:55:03.088" v="254"/>
        <pc:sldMkLst>
          <pc:docMk/>
          <pc:sldMk cId="3185295860" sldId="396"/>
        </pc:sldMkLst>
        <pc:spChg chg="mod">
          <ac:chgData name="Jeanine Lenselink - Willems" userId="0817f502-4e5b-4ecc-a19e-d2a3897a9eeb" providerId="ADAL" clId="{3DB0D4C5-7E46-4C61-8B97-917F9C56F5B7}" dt="2025-06-19T13:55:03.088" v="254"/>
          <ac:spMkLst>
            <pc:docMk/>
            <pc:sldMk cId="3185295860" sldId="396"/>
            <ac:spMk id="6" creationId="{F6821120-D6E4-884E-DD98-C5E1DC41D5AA}"/>
          </ac:spMkLst>
        </pc:spChg>
      </pc:sldChg>
      <pc:sldChg chg="modSp add mod">
        <pc:chgData name="Jeanine Lenselink - Willems" userId="0817f502-4e5b-4ecc-a19e-d2a3897a9eeb" providerId="ADAL" clId="{3DB0D4C5-7E46-4C61-8B97-917F9C56F5B7}" dt="2025-06-19T13:55:00.272" v="253"/>
        <pc:sldMkLst>
          <pc:docMk/>
          <pc:sldMk cId="273692958" sldId="397"/>
        </pc:sldMkLst>
        <pc:spChg chg="mod">
          <ac:chgData name="Jeanine Lenselink - Willems" userId="0817f502-4e5b-4ecc-a19e-d2a3897a9eeb" providerId="ADAL" clId="{3DB0D4C5-7E46-4C61-8B97-917F9C56F5B7}" dt="2025-06-19T13:55:00.272" v="253"/>
          <ac:spMkLst>
            <pc:docMk/>
            <pc:sldMk cId="273692958" sldId="397"/>
            <ac:spMk id="6" creationId="{BA2B8651-CEF9-1B34-C018-67DC6E6BF363}"/>
          </ac:spMkLst>
        </pc:spChg>
      </pc:sldChg>
      <pc:sldChg chg="modSp add mod">
        <pc:chgData name="Jeanine Lenselink - Willems" userId="0817f502-4e5b-4ecc-a19e-d2a3897a9eeb" providerId="ADAL" clId="{3DB0D4C5-7E46-4C61-8B97-917F9C56F5B7}" dt="2025-06-19T13:54:57.125" v="252"/>
        <pc:sldMkLst>
          <pc:docMk/>
          <pc:sldMk cId="233160879" sldId="399"/>
        </pc:sldMkLst>
        <pc:spChg chg="mod">
          <ac:chgData name="Jeanine Lenselink - Willems" userId="0817f502-4e5b-4ecc-a19e-d2a3897a9eeb" providerId="ADAL" clId="{3DB0D4C5-7E46-4C61-8B97-917F9C56F5B7}" dt="2025-06-19T13:54:57.125" v="252"/>
          <ac:spMkLst>
            <pc:docMk/>
            <pc:sldMk cId="233160879" sldId="399"/>
            <ac:spMk id="6" creationId="{41F2C5AC-2ACC-C5A9-9300-2784E11C6250}"/>
          </ac:spMkLst>
        </pc:spChg>
      </pc:sldChg>
      <pc:sldChg chg="delSp modSp add mod">
        <pc:chgData name="Jeanine Lenselink - Willems" userId="0817f502-4e5b-4ecc-a19e-d2a3897a9eeb" providerId="ADAL" clId="{3DB0D4C5-7E46-4C61-8B97-917F9C56F5B7}" dt="2025-06-19T13:55:07.285" v="255"/>
        <pc:sldMkLst>
          <pc:docMk/>
          <pc:sldMk cId="940692038" sldId="402"/>
        </pc:sldMkLst>
        <pc:spChg chg="mod">
          <ac:chgData name="Jeanine Lenselink - Willems" userId="0817f502-4e5b-4ecc-a19e-d2a3897a9eeb" providerId="ADAL" clId="{3DB0D4C5-7E46-4C61-8B97-917F9C56F5B7}" dt="2025-06-19T13:55:07.285" v="255"/>
          <ac:spMkLst>
            <pc:docMk/>
            <pc:sldMk cId="940692038" sldId="402"/>
            <ac:spMk id="6" creationId="{481484D2-BB9F-A6F1-85A8-9422353630A2}"/>
          </ac:spMkLst>
        </pc:spChg>
      </pc:sldChg>
      <pc:sldChg chg="addSp delSp modSp new del mod">
        <pc:chgData name="Jeanine Lenselink - Willems" userId="0817f502-4e5b-4ecc-a19e-d2a3897a9eeb" providerId="ADAL" clId="{3DB0D4C5-7E46-4C61-8B97-917F9C56F5B7}" dt="2025-06-23T08:24:11.753" v="1598" actId="47"/>
        <pc:sldMkLst>
          <pc:docMk/>
          <pc:sldMk cId="4245270526" sldId="403"/>
        </pc:sldMkLst>
      </pc:sldChg>
      <pc:sldChg chg="delSp add del">
        <pc:chgData name="Jeanine Lenselink - Willems" userId="0817f502-4e5b-4ecc-a19e-d2a3897a9eeb" providerId="ADAL" clId="{3DB0D4C5-7E46-4C61-8B97-917F9C56F5B7}" dt="2025-06-20T06:22:29.947" v="1314" actId="47"/>
        <pc:sldMkLst>
          <pc:docMk/>
          <pc:sldMk cId="1854562232" sldId="404"/>
        </pc:sldMkLst>
      </pc:sldChg>
      <pc:sldChg chg="modSp add del mod ord">
        <pc:chgData name="Jeanine Lenselink - Willems" userId="0817f502-4e5b-4ecc-a19e-d2a3897a9eeb" providerId="ADAL" clId="{3DB0D4C5-7E46-4C61-8B97-917F9C56F5B7}" dt="2025-06-25T08:49:37.860" v="3098" actId="47"/>
        <pc:sldMkLst>
          <pc:docMk/>
          <pc:sldMk cId="1006039628" sldId="405"/>
        </pc:sldMkLst>
      </pc:sldChg>
      <pc:sldChg chg="modSp add del mod">
        <pc:chgData name="Jeanine Lenselink - Willems" userId="0817f502-4e5b-4ecc-a19e-d2a3897a9eeb" providerId="ADAL" clId="{3DB0D4C5-7E46-4C61-8B97-917F9C56F5B7}" dt="2025-06-20T06:32:45.654" v="1409" actId="47"/>
        <pc:sldMkLst>
          <pc:docMk/>
          <pc:sldMk cId="2593515983" sldId="406"/>
        </pc:sldMkLst>
      </pc:sldChg>
      <pc:sldChg chg="modSp add del mod">
        <pc:chgData name="Jeanine Lenselink - Willems" userId="0817f502-4e5b-4ecc-a19e-d2a3897a9eeb" providerId="ADAL" clId="{3DB0D4C5-7E46-4C61-8B97-917F9C56F5B7}" dt="2025-06-23T08:17:53.587" v="1575" actId="47"/>
        <pc:sldMkLst>
          <pc:docMk/>
          <pc:sldMk cId="1909602108" sldId="407"/>
        </pc:sldMkLst>
      </pc:sldChg>
      <pc:sldChg chg="modSp add mod">
        <pc:chgData name="Jeanine Lenselink - Willems" userId="0817f502-4e5b-4ecc-a19e-d2a3897a9eeb" providerId="ADAL" clId="{3DB0D4C5-7E46-4C61-8B97-917F9C56F5B7}" dt="2025-06-26T06:56:42.477" v="4315" actId="255"/>
        <pc:sldMkLst>
          <pc:docMk/>
          <pc:sldMk cId="2746391374" sldId="408"/>
        </pc:sldMkLst>
        <pc:spChg chg="mod">
          <ac:chgData name="Jeanine Lenselink - Willems" userId="0817f502-4e5b-4ecc-a19e-d2a3897a9eeb" providerId="ADAL" clId="{3DB0D4C5-7E46-4C61-8B97-917F9C56F5B7}" dt="2025-06-23T08:24:03.471" v="1597"/>
          <ac:spMkLst>
            <pc:docMk/>
            <pc:sldMk cId="2746391374" sldId="408"/>
            <ac:spMk id="2" creationId="{E94E29F7-1543-EBE6-1DFA-B08A6B4DD457}"/>
          </ac:spMkLst>
        </pc:spChg>
        <pc:graphicFrameChg chg="mod modGraphic">
          <ac:chgData name="Jeanine Lenselink - Willems" userId="0817f502-4e5b-4ecc-a19e-d2a3897a9eeb" providerId="ADAL" clId="{3DB0D4C5-7E46-4C61-8B97-917F9C56F5B7}" dt="2025-06-26T06:56:42.477" v="4315" actId="255"/>
          <ac:graphicFrameMkLst>
            <pc:docMk/>
            <pc:sldMk cId="2746391374" sldId="408"/>
            <ac:graphicFrameMk id="4" creationId="{A3E4A639-808C-A3D1-DC3F-8DA9721F8FB9}"/>
          </ac:graphicFrameMkLst>
        </pc:graphicFrameChg>
      </pc:sldChg>
      <pc:sldChg chg="modSp add mod ord">
        <pc:chgData name="Jeanine Lenselink - Willems" userId="0817f502-4e5b-4ecc-a19e-d2a3897a9eeb" providerId="ADAL" clId="{3DB0D4C5-7E46-4C61-8B97-917F9C56F5B7}" dt="2025-06-25T19:37:37.230" v="3277"/>
        <pc:sldMkLst>
          <pc:docMk/>
          <pc:sldMk cId="3406140253" sldId="409"/>
        </pc:sldMkLst>
        <pc:spChg chg="mod">
          <ac:chgData name="Jeanine Lenselink - Willems" userId="0817f502-4e5b-4ecc-a19e-d2a3897a9eeb" providerId="ADAL" clId="{3DB0D4C5-7E46-4C61-8B97-917F9C56F5B7}" dt="2025-06-25T08:50:55.624" v="3157" actId="20577"/>
          <ac:spMkLst>
            <pc:docMk/>
            <pc:sldMk cId="3406140253" sldId="409"/>
            <ac:spMk id="2" creationId="{115FCE29-E5BC-E50C-DF80-AC552F4CE91E}"/>
          </ac:spMkLst>
        </pc:spChg>
        <pc:spChg chg="mod">
          <ac:chgData name="Jeanine Lenselink - Willems" userId="0817f502-4e5b-4ecc-a19e-d2a3897a9eeb" providerId="ADAL" clId="{3DB0D4C5-7E46-4C61-8B97-917F9C56F5B7}" dt="2025-06-24T13:06:59.416" v="3097" actId="1076"/>
          <ac:spMkLst>
            <pc:docMk/>
            <pc:sldMk cId="3406140253" sldId="409"/>
            <ac:spMk id="3" creationId="{193E7B39-BCA2-CA33-3F0B-4F8765BFD167}"/>
          </ac:spMkLst>
        </pc:spChg>
      </pc:sldChg>
      <pc:sldChg chg="addSp delSp modSp add mod">
        <pc:chgData name="Jeanine Lenselink - Willems" userId="0817f502-4e5b-4ecc-a19e-d2a3897a9eeb" providerId="ADAL" clId="{3DB0D4C5-7E46-4C61-8B97-917F9C56F5B7}" dt="2025-06-25T19:36:07.097" v="3250" actId="20577"/>
        <pc:sldMkLst>
          <pc:docMk/>
          <pc:sldMk cId="166602921" sldId="410"/>
        </pc:sldMkLst>
        <pc:spChg chg="mod">
          <ac:chgData name="Jeanine Lenselink - Willems" userId="0817f502-4e5b-4ecc-a19e-d2a3897a9eeb" providerId="ADAL" clId="{3DB0D4C5-7E46-4C61-8B97-917F9C56F5B7}" dt="2025-06-25T19:36:07.097" v="3250" actId="20577"/>
          <ac:spMkLst>
            <pc:docMk/>
            <pc:sldMk cId="166602921" sldId="410"/>
            <ac:spMk id="2" creationId="{EAB3478D-0B0F-049D-DECA-ACCE6E9B3C55}"/>
          </ac:spMkLst>
        </pc:spChg>
        <pc:spChg chg="mod">
          <ac:chgData name="Jeanine Lenselink - Willems" userId="0817f502-4e5b-4ecc-a19e-d2a3897a9eeb" providerId="ADAL" clId="{3DB0D4C5-7E46-4C61-8B97-917F9C56F5B7}" dt="2025-06-23T08:18:39.394" v="1585" actId="20577"/>
          <ac:spMkLst>
            <pc:docMk/>
            <pc:sldMk cId="166602921" sldId="410"/>
            <ac:spMk id="11" creationId="{2CB22613-D15C-33E7-74FC-DDFE273AE6B5}"/>
          </ac:spMkLst>
        </pc:spChg>
        <pc:picChg chg="add mod">
          <ac:chgData name="Jeanine Lenselink - Willems" userId="0817f502-4e5b-4ecc-a19e-d2a3897a9eeb" providerId="ADAL" clId="{3DB0D4C5-7E46-4C61-8B97-917F9C56F5B7}" dt="2025-06-23T08:20:59.914" v="1592" actId="1076"/>
          <ac:picMkLst>
            <pc:docMk/>
            <pc:sldMk cId="166602921" sldId="410"/>
            <ac:picMk id="4" creationId="{30899B63-6E69-1029-56B6-E10B72A088CA}"/>
          </ac:picMkLst>
        </pc:picChg>
      </pc:sldChg>
      <pc:sldChg chg="add del">
        <pc:chgData name="Jeanine Lenselink - Willems" userId="0817f502-4e5b-4ecc-a19e-d2a3897a9eeb" providerId="ADAL" clId="{3DB0D4C5-7E46-4C61-8B97-917F9C56F5B7}" dt="2025-06-25T08:49:38.647" v="3099" actId="47"/>
        <pc:sldMkLst>
          <pc:docMk/>
          <pc:sldMk cId="2880951156" sldId="411"/>
        </pc:sldMkLst>
      </pc:sldChg>
      <pc:sldChg chg="addSp delSp modSp add mod ord">
        <pc:chgData name="Jeanine Lenselink - Willems" userId="0817f502-4e5b-4ecc-a19e-d2a3897a9eeb" providerId="ADAL" clId="{3DB0D4C5-7E46-4C61-8B97-917F9C56F5B7}" dt="2025-06-25T20:20:52.729" v="4188" actId="20577"/>
        <pc:sldMkLst>
          <pc:docMk/>
          <pc:sldMk cId="2821574938" sldId="412"/>
        </pc:sldMkLst>
        <pc:spChg chg="mod">
          <ac:chgData name="Jeanine Lenselink - Willems" userId="0817f502-4e5b-4ecc-a19e-d2a3897a9eeb" providerId="ADAL" clId="{3DB0D4C5-7E46-4C61-8B97-917F9C56F5B7}" dt="2025-06-23T08:24:45.230" v="1628" actId="20577"/>
          <ac:spMkLst>
            <pc:docMk/>
            <pc:sldMk cId="2821574938" sldId="412"/>
            <ac:spMk id="2" creationId="{51195540-1AF0-83C8-0029-ED116DB813F3}"/>
          </ac:spMkLst>
        </pc:spChg>
        <pc:spChg chg="add mod">
          <ac:chgData name="Jeanine Lenselink - Willems" userId="0817f502-4e5b-4ecc-a19e-d2a3897a9eeb" providerId="ADAL" clId="{3DB0D4C5-7E46-4C61-8B97-917F9C56F5B7}" dt="2025-06-25T20:20:52.729" v="4188" actId="20577"/>
          <ac:spMkLst>
            <pc:docMk/>
            <pc:sldMk cId="2821574938" sldId="412"/>
            <ac:spMk id="3" creationId="{9DC83B59-A165-41F8-15ED-17EA07232F88}"/>
          </ac:spMkLst>
        </pc:spChg>
        <pc:spChg chg="add mod">
          <ac:chgData name="Jeanine Lenselink - Willems" userId="0817f502-4e5b-4ecc-a19e-d2a3897a9eeb" providerId="ADAL" clId="{3DB0D4C5-7E46-4C61-8B97-917F9C56F5B7}" dt="2025-06-25T20:20:24.017" v="4168" actId="20577"/>
          <ac:spMkLst>
            <pc:docMk/>
            <pc:sldMk cId="2821574938" sldId="412"/>
            <ac:spMk id="4" creationId="{3B7F217F-68D0-086D-1169-5850BD1022C0}"/>
          </ac:spMkLst>
        </pc:spChg>
        <pc:spChg chg="add mod">
          <ac:chgData name="Jeanine Lenselink - Willems" userId="0817f502-4e5b-4ecc-a19e-d2a3897a9eeb" providerId="ADAL" clId="{3DB0D4C5-7E46-4C61-8B97-917F9C56F5B7}" dt="2025-06-25T08:49:57.816" v="3104" actId="1076"/>
          <ac:spMkLst>
            <pc:docMk/>
            <pc:sldMk cId="2821574938" sldId="412"/>
            <ac:spMk id="5" creationId="{6A146A7C-6F27-EF5E-666A-5D053C05D5DB}"/>
          </ac:spMkLst>
        </pc:spChg>
        <pc:spChg chg="add mod">
          <ac:chgData name="Jeanine Lenselink - Willems" userId="0817f502-4e5b-4ecc-a19e-d2a3897a9eeb" providerId="ADAL" clId="{3DB0D4C5-7E46-4C61-8B97-917F9C56F5B7}" dt="2025-06-25T08:49:50.559" v="3101" actId="1076"/>
          <ac:spMkLst>
            <pc:docMk/>
            <pc:sldMk cId="2821574938" sldId="412"/>
            <ac:spMk id="6" creationId="{C0068EFB-D5E0-D928-4679-D851F47DAE24}"/>
          </ac:spMkLst>
        </pc:spChg>
        <pc:spChg chg="add mod">
          <ac:chgData name="Jeanine Lenselink - Willems" userId="0817f502-4e5b-4ecc-a19e-d2a3897a9eeb" providerId="ADAL" clId="{3DB0D4C5-7E46-4C61-8B97-917F9C56F5B7}" dt="2025-06-25T19:37:01.780" v="3274" actId="1076"/>
          <ac:spMkLst>
            <pc:docMk/>
            <pc:sldMk cId="2821574938" sldId="412"/>
            <ac:spMk id="7" creationId="{76CBC4C3-22D8-EC70-5CC3-67D494C5E909}"/>
          </ac:spMkLst>
        </pc:spChg>
        <pc:spChg chg="add mod">
          <ac:chgData name="Jeanine Lenselink - Willems" userId="0817f502-4e5b-4ecc-a19e-d2a3897a9eeb" providerId="ADAL" clId="{3DB0D4C5-7E46-4C61-8B97-917F9C56F5B7}" dt="2025-06-25T20:20:48.658" v="4178" actId="20577"/>
          <ac:spMkLst>
            <pc:docMk/>
            <pc:sldMk cId="2821574938" sldId="412"/>
            <ac:spMk id="9" creationId="{1758B110-57B0-FB28-6786-436761414E52}"/>
          </ac:spMkLst>
        </pc:spChg>
      </pc:sldChg>
      <pc:sldChg chg="addSp delSp modSp add mod ord">
        <pc:chgData name="Jeanine Lenselink - Willems" userId="0817f502-4e5b-4ecc-a19e-d2a3897a9eeb" providerId="ADAL" clId="{3DB0D4C5-7E46-4C61-8B97-917F9C56F5B7}" dt="2025-06-25T19:44:05.467" v="3734" actId="20577"/>
        <pc:sldMkLst>
          <pc:docMk/>
          <pc:sldMk cId="1453852377" sldId="413"/>
        </pc:sldMkLst>
        <pc:spChg chg="mod">
          <ac:chgData name="Jeanine Lenselink - Willems" userId="0817f502-4e5b-4ecc-a19e-d2a3897a9eeb" providerId="ADAL" clId="{3DB0D4C5-7E46-4C61-8B97-917F9C56F5B7}" dt="2025-06-23T08:40:21.279" v="2472" actId="20577"/>
          <ac:spMkLst>
            <pc:docMk/>
            <pc:sldMk cId="1453852377" sldId="413"/>
            <ac:spMk id="2" creationId="{AE7B884B-5FB4-2448-DE97-56904517B2B9}"/>
          </ac:spMkLst>
        </pc:spChg>
        <pc:spChg chg="add mod">
          <ac:chgData name="Jeanine Lenselink - Willems" userId="0817f502-4e5b-4ecc-a19e-d2a3897a9eeb" providerId="ADAL" clId="{3DB0D4C5-7E46-4C61-8B97-917F9C56F5B7}" dt="2025-06-25T19:44:05.467" v="3734" actId="20577"/>
          <ac:spMkLst>
            <pc:docMk/>
            <pc:sldMk cId="1453852377" sldId="413"/>
            <ac:spMk id="13" creationId="{F5560A47-E0D4-A217-9732-72F2981EC8DE}"/>
          </ac:spMkLst>
        </pc:spChg>
        <pc:spChg chg="add mod">
          <ac:chgData name="Jeanine Lenselink - Willems" userId="0817f502-4e5b-4ecc-a19e-d2a3897a9eeb" providerId="ADAL" clId="{3DB0D4C5-7E46-4C61-8B97-917F9C56F5B7}" dt="2025-06-25T08:52:43.693" v="3159"/>
          <ac:spMkLst>
            <pc:docMk/>
            <pc:sldMk cId="1453852377" sldId="413"/>
            <ac:spMk id="15" creationId="{1CFD9C73-4998-5A5F-D584-66BC3CF03453}"/>
          </ac:spMkLst>
        </pc:spChg>
        <pc:cxnChg chg="add mod">
          <ac:chgData name="Jeanine Lenselink - Willems" userId="0817f502-4e5b-4ecc-a19e-d2a3897a9eeb" providerId="ADAL" clId="{3DB0D4C5-7E46-4C61-8B97-917F9C56F5B7}" dt="2025-06-23T08:38:58.539" v="2444" actId="14100"/>
          <ac:cxnSpMkLst>
            <pc:docMk/>
            <pc:sldMk cId="1453852377" sldId="413"/>
            <ac:cxnSpMk id="12" creationId="{D97F18EF-DFBF-07D4-0F7E-A6F19EF79FD4}"/>
          </ac:cxnSpMkLst>
        </pc:cxnChg>
      </pc:sldChg>
      <pc:sldChg chg="addSp delSp modSp add mod">
        <pc:chgData name="Jeanine Lenselink - Willems" userId="0817f502-4e5b-4ecc-a19e-d2a3897a9eeb" providerId="ADAL" clId="{3DB0D4C5-7E46-4C61-8B97-917F9C56F5B7}" dt="2025-06-25T20:22:13.377" v="4200" actId="20577"/>
        <pc:sldMkLst>
          <pc:docMk/>
          <pc:sldMk cId="675861199" sldId="414"/>
        </pc:sldMkLst>
        <pc:spChg chg="mod">
          <ac:chgData name="Jeanine Lenselink - Willems" userId="0817f502-4e5b-4ecc-a19e-d2a3897a9eeb" providerId="ADAL" clId="{3DB0D4C5-7E46-4C61-8B97-917F9C56F5B7}" dt="2025-06-23T08:40:51.001" v="2509" actId="20577"/>
          <ac:spMkLst>
            <pc:docMk/>
            <pc:sldMk cId="675861199" sldId="414"/>
            <ac:spMk id="2" creationId="{49BF610F-D786-0787-2AC6-6BC3110C9195}"/>
          </ac:spMkLst>
        </pc:spChg>
        <pc:spChg chg="add mod">
          <ac:chgData name="Jeanine Lenselink - Willems" userId="0817f502-4e5b-4ecc-a19e-d2a3897a9eeb" providerId="ADAL" clId="{3DB0D4C5-7E46-4C61-8B97-917F9C56F5B7}" dt="2025-06-25T20:22:13.377" v="4200" actId="20577"/>
          <ac:spMkLst>
            <pc:docMk/>
            <pc:sldMk cId="675861199" sldId="414"/>
            <ac:spMk id="3" creationId="{11AC223A-CDEC-4FA3-7898-12DB804416F7}"/>
          </ac:spMkLst>
        </pc:spChg>
      </pc:sldChg>
      <pc:sldChg chg="addSp delSp modSp new mod">
        <pc:chgData name="Jeanine Lenselink - Willems" userId="0817f502-4e5b-4ecc-a19e-d2a3897a9eeb" providerId="ADAL" clId="{3DB0D4C5-7E46-4C61-8B97-917F9C56F5B7}" dt="2025-06-26T07:21:42.204" v="4438" actId="20577"/>
        <pc:sldMkLst>
          <pc:docMk/>
          <pc:sldMk cId="1339766870" sldId="415"/>
        </pc:sldMkLst>
        <pc:spChg chg="add mod">
          <ac:chgData name="Jeanine Lenselink - Willems" userId="0817f502-4e5b-4ecc-a19e-d2a3897a9eeb" providerId="ADAL" clId="{3DB0D4C5-7E46-4C61-8B97-917F9C56F5B7}" dt="2025-06-23T08:45:27.944" v="2908" actId="20577"/>
          <ac:spMkLst>
            <pc:docMk/>
            <pc:sldMk cId="1339766870" sldId="415"/>
            <ac:spMk id="6" creationId="{77A5F531-450A-A018-5743-E508C5AE9878}"/>
          </ac:spMkLst>
        </pc:spChg>
        <pc:spChg chg="add mod">
          <ac:chgData name="Jeanine Lenselink - Willems" userId="0817f502-4e5b-4ecc-a19e-d2a3897a9eeb" providerId="ADAL" clId="{3DB0D4C5-7E46-4C61-8B97-917F9C56F5B7}" dt="2025-06-25T20:11:20.428" v="3994" actId="20577"/>
          <ac:spMkLst>
            <pc:docMk/>
            <pc:sldMk cId="1339766870" sldId="415"/>
            <ac:spMk id="9" creationId="{5019AE0B-EFBD-8F4D-D240-8D6A076440C3}"/>
          </ac:spMkLst>
        </pc:spChg>
        <pc:spChg chg="add mod">
          <ac:chgData name="Jeanine Lenselink - Willems" userId="0817f502-4e5b-4ecc-a19e-d2a3897a9eeb" providerId="ADAL" clId="{3DB0D4C5-7E46-4C61-8B97-917F9C56F5B7}" dt="2025-06-26T07:21:42.204" v="4438" actId="20577"/>
          <ac:spMkLst>
            <pc:docMk/>
            <pc:sldMk cId="1339766870" sldId="415"/>
            <ac:spMk id="10" creationId="{F79765A6-B184-9627-3588-17239D6C1905}"/>
          </ac:spMkLst>
        </pc:spChg>
        <pc:picChg chg="add mod">
          <ac:chgData name="Jeanine Lenselink - Willems" userId="0817f502-4e5b-4ecc-a19e-d2a3897a9eeb" providerId="ADAL" clId="{3DB0D4C5-7E46-4C61-8B97-917F9C56F5B7}" dt="2025-06-25T08:56:54.486" v="3160" actId="1076"/>
          <ac:picMkLst>
            <pc:docMk/>
            <pc:sldMk cId="1339766870" sldId="415"/>
            <ac:picMk id="8" creationId="{EF1F8AF5-D36B-6FF1-DB89-607E2964A554}"/>
          </ac:picMkLst>
        </pc:picChg>
      </pc:sldChg>
      <pc:sldChg chg="add del">
        <pc:chgData name="Jeanine Lenselink - Willems" userId="0817f502-4e5b-4ecc-a19e-d2a3897a9eeb" providerId="ADAL" clId="{3DB0D4C5-7E46-4C61-8B97-917F9C56F5B7}" dt="2025-06-25T19:42:57.613" v="3675" actId="47"/>
        <pc:sldMkLst>
          <pc:docMk/>
          <pc:sldMk cId="3655716154" sldId="416"/>
        </pc:sldMkLst>
      </pc:sldChg>
      <pc:sldChg chg="delSp modSp add mod ord">
        <pc:chgData name="Jeanine Lenselink - Willems" userId="0817f502-4e5b-4ecc-a19e-d2a3897a9eeb" providerId="ADAL" clId="{3DB0D4C5-7E46-4C61-8B97-917F9C56F5B7}" dt="2025-06-26T07:06:38.279" v="4422" actId="20577"/>
        <pc:sldMkLst>
          <pc:docMk/>
          <pc:sldMk cId="3539688218" sldId="417"/>
        </pc:sldMkLst>
        <pc:spChg chg="mod">
          <ac:chgData name="Jeanine Lenselink - Willems" userId="0817f502-4e5b-4ecc-a19e-d2a3897a9eeb" providerId="ADAL" clId="{3DB0D4C5-7E46-4C61-8B97-917F9C56F5B7}" dt="2025-06-25T19:39:11.722" v="3307" actId="20577"/>
          <ac:spMkLst>
            <pc:docMk/>
            <pc:sldMk cId="3539688218" sldId="417"/>
            <ac:spMk id="10" creationId="{C346C83E-1F2A-FD81-8AFD-7D0C8A92D97D}"/>
          </ac:spMkLst>
        </pc:spChg>
        <pc:spChg chg="mod">
          <ac:chgData name="Jeanine Lenselink - Willems" userId="0817f502-4e5b-4ecc-a19e-d2a3897a9eeb" providerId="ADAL" clId="{3DB0D4C5-7E46-4C61-8B97-917F9C56F5B7}" dt="2025-06-26T07:06:38.279" v="4422" actId="20577"/>
          <ac:spMkLst>
            <pc:docMk/>
            <pc:sldMk cId="3539688218" sldId="417"/>
            <ac:spMk id="13" creationId="{07F5745C-7F4F-3149-81C7-0F26A5B902C1}"/>
          </ac:spMkLst>
        </pc:spChg>
        <pc:spChg chg="del">
          <ac:chgData name="Jeanine Lenselink - Willems" userId="0817f502-4e5b-4ecc-a19e-d2a3897a9eeb" providerId="ADAL" clId="{3DB0D4C5-7E46-4C61-8B97-917F9C56F5B7}" dt="2025-06-25T19:39:05.957" v="3293" actId="478"/>
          <ac:spMkLst>
            <pc:docMk/>
            <pc:sldMk cId="3539688218" sldId="417"/>
            <ac:spMk id="15" creationId="{81000888-8792-1F3B-F95C-61570201299D}"/>
          </ac:spMkLst>
        </pc:spChg>
        <pc:graphicFrameChg chg="mod">
          <ac:chgData name="Jeanine Lenselink - Willems" userId="0817f502-4e5b-4ecc-a19e-d2a3897a9eeb" providerId="ADAL" clId="{3DB0D4C5-7E46-4C61-8B97-917F9C56F5B7}" dt="2025-06-25T19:39:00.240" v="3292" actId="255"/>
          <ac:graphicFrameMkLst>
            <pc:docMk/>
            <pc:sldMk cId="3539688218" sldId="417"/>
            <ac:graphicFrameMk id="8" creationId="{1730D299-C2A9-7E06-2BC4-1138D4E24438}"/>
          </ac:graphicFrameMkLst>
        </pc:graphicFrameChg>
      </pc:sldChg>
      <pc:sldChg chg="modSp add mod ord">
        <pc:chgData name="Jeanine Lenselink - Willems" userId="0817f502-4e5b-4ecc-a19e-d2a3897a9eeb" providerId="ADAL" clId="{3DB0D4C5-7E46-4C61-8B97-917F9C56F5B7}" dt="2025-06-26T07:05:34.822" v="4418"/>
        <pc:sldMkLst>
          <pc:docMk/>
          <pc:sldMk cId="1335750706" sldId="418"/>
        </pc:sldMkLst>
        <pc:spChg chg="mod">
          <ac:chgData name="Jeanine Lenselink - Willems" userId="0817f502-4e5b-4ecc-a19e-d2a3897a9eeb" providerId="ADAL" clId="{3DB0D4C5-7E46-4C61-8B97-917F9C56F5B7}" dt="2025-06-25T19:38:37.914" v="3287" actId="13926"/>
          <ac:spMkLst>
            <pc:docMk/>
            <pc:sldMk cId="1335750706" sldId="418"/>
            <ac:spMk id="3" creationId="{DAAD0137-13E7-4D6D-9537-9BE2054384C5}"/>
          </ac:spMkLst>
        </pc:spChg>
      </pc:sldChg>
      <pc:sldChg chg="addSp delSp modSp new mod">
        <pc:chgData name="Jeanine Lenselink - Willems" userId="0817f502-4e5b-4ecc-a19e-d2a3897a9eeb" providerId="ADAL" clId="{3DB0D4C5-7E46-4C61-8B97-917F9C56F5B7}" dt="2025-06-25T19:46:56.177" v="3764" actId="20577"/>
        <pc:sldMkLst>
          <pc:docMk/>
          <pc:sldMk cId="3304768865" sldId="419"/>
        </pc:sldMkLst>
        <pc:spChg chg="del">
          <ac:chgData name="Jeanine Lenselink - Willems" userId="0817f502-4e5b-4ecc-a19e-d2a3897a9eeb" providerId="ADAL" clId="{3DB0D4C5-7E46-4C61-8B97-917F9C56F5B7}" dt="2025-06-25T19:46:03.338" v="3738" actId="478"/>
          <ac:spMkLst>
            <pc:docMk/>
            <pc:sldMk cId="3304768865" sldId="419"/>
            <ac:spMk id="2" creationId="{A74D6DA1-F6CC-CB69-0DDC-A54DA9849C6F}"/>
          </ac:spMkLst>
        </pc:spChg>
        <pc:spChg chg="del">
          <ac:chgData name="Jeanine Lenselink - Willems" userId="0817f502-4e5b-4ecc-a19e-d2a3897a9eeb" providerId="ADAL" clId="{3DB0D4C5-7E46-4C61-8B97-917F9C56F5B7}" dt="2025-06-25T19:45:39.876" v="3736" actId="478"/>
          <ac:spMkLst>
            <pc:docMk/>
            <pc:sldMk cId="3304768865" sldId="419"/>
            <ac:spMk id="3" creationId="{2B3F9B83-0164-3DC0-2BA4-3D62480A406C}"/>
          </ac:spMkLst>
        </pc:spChg>
        <pc:spChg chg="add mod">
          <ac:chgData name="Jeanine Lenselink - Willems" userId="0817f502-4e5b-4ecc-a19e-d2a3897a9eeb" providerId="ADAL" clId="{3DB0D4C5-7E46-4C61-8B97-917F9C56F5B7}" dt="2025-06-25T19:46:03.750" v="3739"/>
          <ac:spMkLst>
            <pc:docMk/>
            <pc:sldMk cId="3304768865" sldId="419"/>
            <ac:spMk id="6" creationId="{B1961027-A3BE-724B-022B-1296C2CBB193}"/>
          </ac:spMkLst>
        </pc:spChg>
        <pc:spChg chg="add mod">
          <ac:chgData name="Jeanine Lenselink - Willems" userId="0817f502-4e5b-4ecc-a19e-d2a3897a9eeb" providerId="ADAL" clId="{3DB0D4C5-7E46-4C61-8B97-917F9C56F5B7}" dt="2025-06-25T19:46:56.177" v="3764" actId="20577"/>
          <ac:spMkLst>
            <pc:docMk/>
            <pc:sldMk cId="3304768865" sldId="419"/>
            <ac:spMk id="7" creationId="{430AD272-8299-18D9-39EB-E073230804EB}"/>
          </ac:spMkLst>
        </pc:spChg>
        <pc:picChg chg="add">
          <ac:chgData name="Jeanine Lenselink - Willems" userId="0817f502-4e5b-4ecc-a19e-d2a3897a9eeb" providerId="ADAL" clId="{3DB0D4C5-7E46-4C61-8B97-917F9C56F5B7}" dt="2025-06-25T19:45:40.286" v="3737" actId="22"/>
          <ac:picMkLst>
            <pc:docMk/>
            <pc:sldMk cId="3304768865" sldId="419"/>
            <ac:picMk id="5" creationId="{A31A19FE-7065-440F-9C38-7A234C9CAA0D}"/>
          </ac:picMkLst>
        </pc:picChg>
      </pc:sldChg>
      <pc:sldChg chg="addSp delSp modSp add mod">
        <pc:chgData name="Jeanine Lenselink - Willems" userId="0817f502-4e5b-4ecc-a19e-d2a3897a9eeb" providerId="ADAL" clId="{3DB0D4C5-7E46-4C61-8B97-917F9C56F5B7}" dt="2025-06-25T19:47:08.680" v="3775" actId="20577"/>
        <pc:sldMkLst>
          <pc:docMk/>
          <pc:sldMk cId="3228345709" sldId="420"/>
        </pc:sldMkLst>
        <pc:spChg chg="add mod">
          <ac:chgData name="Jeanine Lenselink - Willems" userId="0817f502-4e5b-4ecc-a19e-d2a3897a9eeb" providerId="ADAL" clId="{3DB0D4C5-7E46-4C61-8B97-917F9C56F5B7}" dt="2025-06-25T19:47:08.680" v="3775" actId="20577"/>
          <ac:spMkLst>
            <pc:docMk/>
            <pc:sldMk cId="3228345709" sldId="420"/>
            <ac:spMk id="4" creationId="{6E955F7F-ECE0-10B7-F12B-3883BBB9620E}"/>
          </ac:spMkLst>
        </pc:spChg>
        <pc:picChg chg="add mod">
          <ac:chgData name="Jeanine Lenselink - Willems" userId="0817f502-4e5b-4ecc-a19e-d2a3897a9eeb" providerId="ADAL" clId="{3DB0D4C5-7E46-4C61-8B97-917F9C56F5B7}" dt="2025-06-25T19:47:03.211" v="3765" actId="1076"/>
          <ac:picMkLst>
            <pc:docMk/>
            <pc:sldMk cId="3228345709" sldId="420"/>
            <ac:picMk id="3" creationId="{F2ABFD0B-443D-83DB-95DC-AA4116428A0C}"/>
          </ac:picMkLst>
        </pc:picChg>
        <pc:picChg chg="del">
          <ac:chgData name="Jeanine Lenselink - Willems" userId="0817f502-4e5b-4ecc-a19e-d2a3897a9eeb" providerId="ADAL" clId="{3DB0D4C5-7E46-4C61-8B97-917F9C56F5B7}" dt="2025-06-25T19:46:09.084" v="3741" actId="478"/>
          <ac:picMkLst>
            <pc:docMk/>
            <pc:sldMk cId="3228345709" sldId="420"/>
            <ac:picMk id="5" creationId="{DF75906E-339D-78BA-6A21-ACEF9641CAE1}"/>
          </ac:picMkLst>
        </pc:picChg>
      </pc:sldChg>
      <pc:sldChg chg="delSp modSp new mod modShow">
        <pc:chgData name="Jeanine Lenselink - Willems" userId="0817f502-4e5b-4ecc-a19e-d2a3897a9eeb" providerId="ADAL" clId="{3DB0D4C5-7E46-4C61-8B97-917F9C56F5B7}" dt="2025-06-25T20:18:11.596" v="4136" actId="20577"/>
        <pc:sldMkLst>
          <pc:docMk/>
          <pc:sldMk cId="955032749" sldId="421"/>
        </pc:sldMkLst>
        <pc:spChg chg="del">
          <ac:chgData name="Jeanine Lenselink - Willems" userId="0817f502-4e5b-4ecc-a19e-d2a3897a9eeb" providerId="ADAL" clId="{3DB0D4C5-7E46-4C61-8B97-917F9C56F5B7}" dt="2025-06-25T20:17:52.311" v="4035" actId="478"/>
          <ac:spMkLst>
            <pc:docMk/>
            <pc:sldMk cId="955032749" sldId="421"/>
            <ac:spMk id="2" creationId="{B9EA8A1E-5314-CDED-2C68-42FEC0C15A28}"/>
          </ac:spMkLst>
        </pc:spChg>
        <pc:spChg chg="mod">
          <ac:chgData name="Jeanine Lenselink - Willems" userId="0817f502-4e5b-4ecc-a19e-d2a3897a9eeb" providerId="ADAL" clId="{3DB0D4C5-7E46-4C61-8B97-917F9C56F5B7}" dt="2025-06-25T20:18:11.596" v="4136" actId="20577"/>
          <ac:spMkLst>
            <pc:docMk/>
            <pc:sldMk cId="955032749" sldId="421"/>
            <ac:spMk id="3" creationId="{B593B737-EB57-973A-25C5-DEFD9A99B090}"/>
          </ac:spMkLst>
        </pc:spChg>
      </pc:sldChg>
      <pc:sldChg chg="addSp delSp modSp new del mod">
        <pc:chgData name="Jeanine Lenselink - Willems" userId="0817f502-4e5b-4ecc-a19e-d2a3897a9eeb" providerId="ADAL" clId="{3DB0D4C5-7E46-4C61-8B97-917F9C56F5B7}" dt="2025-06-25T20:10:43.540" v="3964" actId="47"/>
        <pc:sldMkLst>
          <pc:docMk/>
          <pc:sldMk cId="4039048211" sldId="421"/>
        </pc:sldMkLst>
        <pc:spChg chg="del">
          <ac:chgData name="Jeanine Lenselink - Willems" userId="0817f502-4e5b-4ecc-a19e-d2a3897a9eeb" providerId="ADAL" clId="{3DB0D4C5-7E46-4C61-8B97-917F9C56F5B7}" dt="2025-06-25T19:47:33.098" v="3777" actId="478"/>
          <ac:spMkLst>
            <pc:docMk/>
            <pc:sldMk cId="4039048211" sldId="421"/>
            <ac:spMk id="2" creationId="{3663971E-3520-41CA-B100-8F4D200FC6C1}"/>
          </ac:spMkLst>
        </pc:spChg>
        <pc:spChg chg="add mod">
          <ac:chgData name="Jeanine Lenselink - Willems" userId="0817f502-4e5b-4ecc-a19e-d2a3897a9eeb" providerId="ADAL" clId="{3DB0D4C5-7E46-4C61-8B97-917F9C56F5B7}" dt="2025-06-25T19:47:33.613" v="3778"/>
          <ac:spMkLst>
            <pc:docMk/>
            <pc:sldMk cId="4039048211" sldId="421"/>
            <ac:spMk id="4" creationId="{0844DCDF-6E97-5E53-CEF0-0EC011511BA6}"/>
          </ac:spMkLst>
        </pc:spChg>
      </pc:sldChg>
      <pc:sldChg chg="modSp new mod">
        <pc:chgData name="Jeanine Lenselink - Willems" userId="0817f502-4e5b-4ecc-a19e-d2a3897a9eeb" providerId="ADAL" clId="{3DB0D4C5-7E46-4C61-8B97-917F9C56F5B7}" dt="2025-06-25T20:17:43.769" v="4034" actId="20577"/>
        <pc:sldMkLst>
          <pc:docMk/>
          <pc:sldMk cId="2075629878" sldId="422"/>
        </pc:sldMkLst>
        <pc:spChg chg="mod">
          <ac:chgData name="Jeanine Lenselink - Willems" userId="0817f502-4e5b-4ecc-a19e-d2a3897a9eeb" providerId="ADAL" clId="{3DB0D4C5-7E46-4C61-8B97-917F9C56F5B7}" dt="2025-06-25T20:17:43.769" v="4034" actId="20577"/>
          <ac:spMkLst>
            <pc:docMk/>
            <pc:sldMk cId="2075629878" sldId="422"/>
            <ac:spMk id="2" creationId="{0A5B89A6-DEE5-7635-BE83-597F09A657E9}"/>
          </ac:spMkLst>
        </pc:spChg>
      </pc:sldChg>
      <pc:sldChg chg="modSp add del mod">
        <pc:chgData name="Jeanine Lenselink - Willems" userId="0817f502-4e5b-4ecc-a19e-d2a3897a9eeb" providerId="ADAL" clId="{3DB0D4C5-7E46-4C61-8B97-917F9C56F5B7}" dt="2025-06-26T07:05:37.796" v="4419" actId="47"/>
        <pc:sldMkLst>
          <pc:docMk/>
          <pc:sldMk cId="1478259553" sldId="423"/>
        </pc:sldMkLst>
        <pc:spChg chg="mod">
          <ac:chgData name="Jeanine Lenselink - Willems" userId="0817f502-4e5b-4ecc-a19e-d2a3897a9eeb" providerId="ADAL" clId="{3DB0D4C5-7E46-4C61-8B97-917F9C56F5B7}" dt="2025-06-26T07:00:50.109" v="4352" actId="13926"/>
          <ac:spMkLst>
            <pc:docMk/>
            <pc:sldMk cId="1478259553" sldId="423"/>
            <ac:spMk id="3" creationId="{9B7E2469-6EA4-A972-4987-33C92713DC7A}"/>
          </ac:spMkLst>
        </pc:spChg>
      </pc:sldChg>
      <pc:sldChg chg="delSp modSp add mod">
        <pc:chgData name="Jeanine Lenselink - Willems" userId="0817f502-4e5b-4ecc-a19e-d2a3897a9eeb" providerId="ADAL" clId="{3DB0D4C5-7E46-4C61-8B97-917F9C56F5B7}" dt="2025-06-26T07:04:23.872" v="4409" actId="478"/>
        <pc:sldMkLst>
          <pc:docMk/>
          <pc:sldMk cId="827895960" sldId="424"/>
        </pc:sldMkLst>
        <pc:spChg chg="del">
          <ac:chgData name="Jeanine Lenselink - Willems" userId="0817f502-4e5b-4ecc-a19e-d2a3897a9eeb" providerId="ADAL" clId="{3DB0D4C5-7E46-4C61-8B97-917F9C56F5B7}" dt="2025-06-26T07:03:49.621" v="4407" actId="478"/>
          <ac:spMkLst>
            <pc:docMk/>
            <pc:sldMk cId="827895960" sldId="424"/>
            <ac:spMk id="4" creationId="{535B226C-B875-B49C-3061-79D91D424799}"/>
          </ac:spMkLst>
        </pc:spChg>
        <pc:spChg chg="del">
          <ac:chgData name="Jeanine Lenselink - Willems" userId="0817f502-4e5b-4ecc-a19e-d2a3897a9eeb" providerId="ADAL" clId="{3DB0D4C5-7E46-4C61-8B97-917F9C56F5B7}" dt="2025-06-26T07:03:46.769" v="4405" actId="478"/>
          <ac:spMkLst>
            <pc:docMk/>
            <pc:sldMk cId="827895960" sldId="424"/>
            <ac:spMk id="5" creationId="{7ACEC2CE-E350-FED7-3D75-12E8B24E0944}"/>
          </ac:spMkLst>
        </pc:spChg>
        <pc:spChg chg="del">
          <ac:chgData name="Jeanine Lenselink - Willems" userId="0817f502-4e5b-4ecc-a19e-d2a3897a9eeb" providerId="ADAL" clId="{3DB0D4C5-7E46-4C61-8B97-917F9C56F5B7}" dt="2025-06-26T07:03:51.022" v="4408" actId="478"/>
          <ac:spMkLst>
            <pc:docMk/>
            <pc:sldMk cId="827895960" sldId="424"/>
            <ac:spMk id="7" creationId="{57263A44-E735-E925-DD73-996E529D1CA3}"/>
          </ac:spMkLst>
        </pc:spChg>
        <pc:spChg chg="del">
          <ac:chgData name="Jeanine Lenselink - Willems" userId="0817f502-4e5b-4ecc-a19e-d2a3897a9eeb" providerId="ADAL" clId="{3DB0D4C5-7E46-4C61-8B97-917F9C56F5B7}" dt="2025-06-26T07:03:48.129" v="4406" actId="478"/>
          <ac:spMkLst>
            <pc:docMk/>
            <pc:sldMk cId="827895960" sldId="424"/>
            <ac:spMk id="9" creationId="{F2B50073-4455-2C59-4BA0-0B13AC6F2238}"/>
          </ac:spMkLst>
        </pc:spChg>
        <pc:graphicFrameChg chg="mod">
          <ac:chgData name="Jeanine Lenselink - Willems" userId="0817f502-4e5b-4ecc-a19e-d2a3897a9eeb" providerId="ADAL" clId="{3DB0D4C5-7E46-4C61-8B97-917F9C56F5B7}" dt="2025-06-26T07:04:23.872" v="4409" actId="478"/>
          <ac:graphicFrameMkLst>
            <pc:docMk/>
            <pc:sldMk cId="827895960" sldId="424"/>
            <ac:graphicFrameMk id="8" creationId="{1DD2B0DC-58A9-C30E-D079-1A232BEDBE35}"/>
          </ac:graphicFrameMkLst>
        </pc:graphicFrameChg>
      </pc:sldChg>
      <pc:sldChg chg="modSp add mod">
        <pc:chgData name="Jeanine Lenselink - Willems" userId="0817f502-4e5b-4ecc-a19e-d2a3897a9eeb" providerId="ADAL" clId="{3DB0D4C5-7E46-4C61-8B97-917F9C56F5B7}" dt="2025-06-26T08:19:16.177" v="4441" actId="13926"/>
        <pc:sldMkLst>
          <pc:docMk/>
          <pc:sldMk cId="3338820762" sldId="425"/>
        </pc:sldMkLst>
        <pc:spChg chg="mod">
          <ac:chgData name="Jeanine Lenselink - Willems" userId="0817f502-4e5b-4ecc-a19e-d2a3897a9eeb" providerId="ADAL" clId="{3DB0D4C5-7E46-4C61-8B97-917F9C56F5B7}" dt="2025-06-26T08:19:16.177" v="4441" actId="13926"/>
          <ac:spMkLst>
            <pc:docMk/>
            <pc:sldMk cId="3338820762" sldId="425"/>
            <ac:spMk id="3" creationId="{B4EFE4D6-E16C-F761-167A-BADAE054F83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6A2404-01B0-4353-8D34-CE0872276963}" type="doc">
      <dgm:prSet loTypeId="urn:microsoft.com/office/officeart/2005/8/layout/radial5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8CA14E15-B5EB-4CEF-9F11-C7DCE8E9B4A0}">
      <dgm:prSet phldrT="[Tekst]" custT="1"/>
      <dgm:spPr/>
      <dgm:t>
        <a:bodyPr/>
        <a:lstStyle/>
        <a:p>
          <a:r>
            <a:rPr lang="nl-NL" sz="1200" b="1" dirty="0"/>
            <a:t>MWA </a:t>
          </a:r>
        </a:p>
        <a:p>
          <a:r>
            <a:rPr lang="nl-NL" sz="1000" b="1" dirty="0"/>
            <a:t>waterkwaliteit</a:t>
          </a:r>
        </a:p>
      </dgm:t>
    </dgm:pt>
    <dgm:pt modelId="{4525AB97-53B9-4B88-A906-D34782FA8A22}" type="parTrans" cxnId="{AAC9D6C4-6D70-45BA-8D41-9973B1682186}">
      <dgm:prSet/>
      <dgm:spPr/>
      <dgm:t>
        <a:bodyPr/>
        <a:lstStyle/>
        <a:p>
          <a:endParaRPr lang="nl-NL"/>
        </a:p>
      </dgm:t>
    </dgm:pt>
    <dgm:pt modelId="{C74174DE-667A-468E-B63B-0A13CCA3B78C}" type="sibTrans" cxnId="{AAC9D6C4-6D70-45BA-8D41-9973B1682186}">
      <dgm:prSet/>
      <dgm:spPr/>
      <dgm:t>
        <a:bodyPr/>
        <a:lstStyle/>
        <a:p>
          <a:endParaRPr lang="nl-NL"/>
        </a:p>
      </dgm:t>
    </dgm:pt>
    <dgm:pt modelId="{97B4B310-AA66-42DA-A254-228150D1E6FB}">
      <dgm:prSet phldrT="[Tekst]" custT="1"/>
      <dgm:spPr/>
      <dgm:t>
        <a:bodyPr/>
        <a:lstStyle/>
        <a:p>
          <a:r>
            <a:rPr lang="nl-NL" sz="1800" dirty="0"/>
            <a:t>KRW</a:t>
          </a:r>
        </a:p>
      </dgm:t>
    </dgm:pt>
    <dgm:pt modelId="{41DBEC8C-0571-4A73-9464-9DCFD3A17A76}" type="parTrans" cxnId="{3A145A67-FE59-4D53-A45E-A18406327C6E}">
      <dgm:prSet custT="1"/>
      <dgm:spPr/>
      <dgm:t>
        <a:bodyPr/>
        <a:lstStyle/>
        <a:p>
          <a:endParaRPr lang="nl-NL" sz="1800"/>
        </a:p>
      </dgm:t>
    </dgm:pt>
    <dgm:pt modelId="{9B089CB2-1225-458C-A505-C053FEA76609}" type="sibTrans" cxnId="{3A145A67-FE59-4D53-A45E-A18406327C6E}">
      <dgm:prSet/>
      <dgm:spPr/>
      <dgm:t>
        <a:bodyPr/>
        <a:lstStyle/>
        <a:p>
          <a:endParaRPr lang="nl-NL"/>
        </a:p>
      </dgm:t>
    </dgm:pt>
    <dgm:pt modelId="{AEB2B968-EF45-4ED0-9317-42A827AEF4C1}">
      <dgm:prSet phldrT="[Tekst]" custT="1"/>
      <dgm:spPr/>
      <dgm:t>
        <a:bodyPr/>
        <a:lstStyle/>
        <a:p>
          <a:r>
            <a:rPr lang="nl-NL" sz="1800" dirty="0" err="1"/>
            <a:t>Zwem-water</a:t>
          </a:r>
          <a:endParaRPr lang="nl-NL" sz="1800" dirty="0"/>
        </a:p>
      </dgm:t>
    </dgm:pt>
    <dgm:pt modelId="{ADE87939-12F3-424C-8188-625FFD8A2E2A}" type="parTrans" cxnId="{949ACE26-C041-4BE2-9608-5E49DADA5EA2}">
      <dgm:prSet custT="1"/>
      <dgm:spPr/>
      <dgm:t>
        <a:bodyPr/>
        <a:lstStyle/>
        <a:p>
          <a:endParaRPr lang="nl-NL" sz="1800"/>
        </a:p>
      </dgm:t>
    </dgm:pt>
    <dgm:pt modelId="{C3E148EE-4F7C-4C44-AD0F-CF94A2E0B4C0}" type="sibTrans" cxnId="{949ACE26-C041-4BE2-9608-5E49DADA5EA2}">
      <dgm:prSet/>
      <dgm:spPr/>
      <dgm:t>
        <a:bodyPr/>
        <a:lstStyle/>
        <a:p>
          <a:endParaRPr lang="nl-NL"/>
        </a:p>
      </dgm:t>
    </dgm:pt>
    <dgm:pt modelId="{F40318BF-075F-4877-B6DE-62023E672592}">
      <dgm:prSet custT="1"/>
      <dgm:spPr/>
      <dgm:t>
        <a:bodyPr/>
        <a:lstStyle/>
        <a:p>
          <a:r>
            <a:rPr lang="nl-NL" sz="1800" dirty="0"/>
            <a:t>Advies-vragen</a:t>
          </a:r>
        </a:p>
      </dgm:t>
    </dgm:pt>
    <dgm:pt modelId="{91AD9199-BFEA-45E6-A2C3-84402B532ADC}" type="parTrans" cxnId="{7ADD886C-9F32-49AB-B282-AD923BE37F55}">
      <dgm:prSet custT="1"/>
      <dgm:spPr/>
      <dgm:t>
        <a:bodyPr/>
        <a:lstStyle/>
        <a:p>
          <a:endParaRPr lang="nl-NL" sz="1800"/>
        </a:p>
      </dgm:t>
    </dgm:pt>
    <dgm:pt modelId="{9D08BC91-4D94-4C32-B55A-21507C31F49A}" type="sibTrans" cxnId="{7ADD886C-9F32-49AB-B282-AD923BE37F55}">
      <dgm:prSet/>
      <dgm:spPr/>
      <dgm:t>
        <a:bodyPr/>
        <a:lstStyle/>
        <a:p>
          <a:endParaRPr lang="nl-NL"/>
        </a:p>
      </dgm:t>
    </dgm:pt>
    <dgm:pt modelId="{D78D04E4-4440-4331-85DD-B3D7B3E5BD21}">
      <dgm:prSet custT="1"/>
      <dgm:spPr/>
      <dgm:t>
        <a:bodyPr/>
        <a:lstStyle/>
        <a:p>
          <a:r>
            <a:rPr lang="nl-NL" sz="1800" dirty="0"/>
            <a:t>Overig water monitoring</a:t>
          </a:r>
        </a:p>
      </dgm:t>
    </dgm:pt>
    <dgm:pt modelId="{BDDE735A-7A34-48D7-8556-30209D1F66D3}" type="parTrans" cxnId="{3D592BD8-0572-4FB4-A641-5A8549479AC3}">
      <dgm:prSet custT="1"/>
      <dgm:spPr/>
      <dgm:t>
        <a:bodyPr/>
        <a:lstStyle/>
        <a:p>
          <a:endParaRPr lang="nl-NL" sz="1800"/>
        </a:p>
      </dgm:t>
    </dgm:pt>
    <dgm:pt modelId="{708AF3DD-359F-4FF3-AA7C-DED802D3CF6C}" type="sibTrans" cxnId="{3D592BD8-0572-4FB4-A641-5A8549479AC3}">
      <dgm:prSet/>
      <dgm:spPr/>
      <dgm:t>
        <a:bodyPr/>
        <a:lstStyle/>
        <a:p>
          <a:endParaRPr lang="nl-NL"/>
        </a:p>
      </dgm:t>
    </dgm:pt>
    <dgm:pt modelId="{F6F0FEF0-67D9-4CA9-969A-B5EC34B74B03}">
      <dgm:prSet custT="1"/>
      <dgm:spPr/>
      <dgm:t>
        <a:bodyPr/>
        <a:lstStyle/>
        <a:p>
          <a:r>
            <a:rPr lang="nl-NL" sz="1800" dirty="0"/>
            <a:t>Water-systeem-analyse</a:t>
          </a:r>
        </a:p>
      </dgm:t>
    </dgm:pt>
    <dgm:pt modelId="{A2DECF5F-6CBC-4C68-B1E1-6D9C3CEE2ED4}" type="parTrans" cxnId="{CF24DC4F-21E1-4564-99B3-7F7AD3BEC95D}">
      <dgm:prSet custT="1"/>
      <dgm:spPr/>
      <dgm:t>
        <a:bodyPr/>
        <a:lstStyle/>
        <a:p>
          <a:endParaRPr lang="nl-NL" sz="1800"/>
        </a:p>
      </dgm:t>
    </dgm:pt>
    <dgm:pt modelId="{0EC6B2B8-CB43-4B4D-BC93-72222787A2C2}" type="sibTrans" cxnId="{CF24DC4F-21E1-4564-99B3-7F7AD3BEC95D}">
      <dgm:prSet/>
      <dgm:spPr/>
      <dgm:t>
        <a:bodyPr/>
        <a:lstStyle/>
        <a:p>
          <a:endParaRPr lang="nl-NL"/>
        </a:p>
      </dgm:t>
    </dgm:pt>
    <dgm:pt modelId="{B1A19F40-674E-4928-AD8B-779321F76BAB}" type="pres">
      <dgm:prSet presAssocID="{D76A2404-01B0-4353-8D34-CE087227696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830C71-E30D-488D-95ED-D970077A529A}" type="pres">
      <dgm:prSet presAssocID="{8CA14E15-B5EB-4CEF-9F11-C7DCE8E9B4A0}" presName="centerShape" presStyleLbl="node0" presStyleIdx="0" presStyleCnt="1" custScaleX="126564" custScaleY="119338"/>
      <dgm:spPr/>
    </dgm:pt>
    <dgm:pt modelId="{A230BE62-1E38-4815-ADCC-90A159D657A3}" type="pres">
      <dgm:prSet presAssocID="{41DBEC8C-0571-4A73-9464-9DCFD3A17A76}" presName="parTrans" presStyleLbl="sibTrans2D1" presStyleIdx="0" presStyleCnt="5"/>
      <dgm:spPr/>
    </dgm:pt>
    <dgm:pt modelId="{8CE29D9E-53F8-45B8-978B-CFDDF7FEED95}" type="pres">
      <dgm:prSet presAssocID="{41DBEC8C-0571-4A73-9464-9DCFD3A17A76}" presName="connectorText" presStyleLbl="sibTrans2D1" presStyleIdx="0" presStyleCnt="5"/>
      <dgm:spPr/>
    </dgm:pt>
    <dgm:pt modelId="{3A1A4467-BB48-49F4-B9C8-24FF1E4D371C}" type="pres">
      <dgm:prSet presAssocID="{97B4B310-AA66-42DA-A254-228150D1E6FB}" presName="node" presStyleLbl="node1" presStyleIdx="0" presStyleCnt="5">
        <dgm:presLayoutVars>
          <dgm:bulletEnabled val="1"/>
        </dgm:presLayoutVars>
      </dgm:prSet>
      <dgm:spPr/>
    </dgm:pt>
    <dgm:pt modelId="{A08A2067-F1A0-4142-A926-1829658D15B0}" type="pres">
      <dgm:prSet presAssocID="{ADE87939-12F3-424C-8188-625FFD8A2E2A}" presName="parTrans" presStyleLbl="sibTrans2D1" presStyleIdx="1" presStyleCnt="5"/>
      <dgm:spPr/>
    </dgm:pt>
    <dgm:pt modelId="{AD7C1664-4B35-43B2-9C94-9514F7FBE8F6}" type="pres">
      <dgm:prSet presAssocID="{ADE87939-12F3-424C-8188-625FFD8A2E2A}" presName="connectorText" presStyleLbl="sibTrans2D1" presStyleIdx="1" presStyleCnt="5"/>
      <dgm:spPr/>
    </dgm:pt>
    <dgm:pt modelId="{C62C352D-13D6-491B-9819-1A37BCA82CB0}" type="pres">
      <dgm:prSet presAssocID="{AEB2B968-EF45-4ED0-9317-42A827AEF4C1}" presName="node" presStyleLbl="node1" presStyleIdx="1" presStyleCnt="5">
        <dgm:presLayoutVars>
          <dgm:bulletEnabled val="1"/>
        </dgm:presLayoutVars>
      </dgm:prSet>
      <dgm:spPr/>
    </dgm:pt>
    <dgm:pt modelId="{A9E53ABB-6CD3-4C2F-86CA-76EAB7A978EB}" type="pres">
      <dgm:prSet presAssocID="{91AD9199-BFEA-45E6-A2C3-84402B532ADC}" presName="parTrans" presStyleLbl="sibTrans2D1" presStyleIdx="2" presStyleCnt="5"/>
      <dgm:spPr/>
    </dgm:pt>
    <dgm:pt modelId="{EC773B0D-2073-4FA5-8D5E-8CD9E28022FF}" type="pres">
      <dgm:prSet presAssocID="{91AD9199-BFEA-45E6-A2C3-84402B532ADC}" presName="connectorText" presStyleLbl="sibTrans2D1" presStyleIdx="2" presStyleCnt="5"/>
      <dgm:spPr/>
    </dgm:pt>
    <dgm:pt modelId="{BB95A28F-BC2E-4DAA-8281-450526400531}" type="pres">
      <dgm:prSet presAssocID="{F40318BF-075F-4877-B6DE-62023E672592}" presName="node" presStyleLbl="node1" presStyleIdx="2" presStyleCnt="5">
        <dgm:presLayoutVars>
          <dgm:bulletEnabled val="1"/>
        </dgm:presLayoutVars>
      </dgm:prSet>
      <dgm:spPr/>
    </dgm:pt>
    <dgm:pt modelId="{F9971A91-9D79-46C6-937E-2819BD2C12FB}" type="pres">
      <dgm:prSet presAssocID="{BDDE735A-7A34-48D7-8556-30209D1F66D3}" presName="parTrans" presStyleLbl="sibTrans2D1" presStyleIdx="3" presStyleCnt="5"/>
      <dgm:spPr/>
    </dgm:pt>
    <dgm:pt modelId="{6096787F-7C97-4062-975A-FDE391E64950}" type="pres">
      <dgm:prSet presAssocID="{BDDE735A-7A34-48D7-8556-30209D1F66D3}" presName="connectorText" presStyleLbl="sibTrans2D1" presStyleIdx="3" presStyleCnt="5"/>
      <dgm:spPr/>
    </dgm:pt>
    <dgm:pt modelId="{0AF66294-5ADA-47F7-A276-136AB9CD1DFB}" type="pres">
      <dgm:prSet presAssocID="{D78D04E4-4440-4331-85DD-B3D7B3E5BD21}" presName="node" presStyleLbl="node1" presStyleIdx="3" presStyleCnt="5" custScaleX="118142" custScaleY="107943" custRadScaleRad="97257" custRadScaleInc="8591">
        <dgm:presLayoutVars>
          <dgm:bulletEnabled val="1"/>
        </dgm:presLayoutVars>
      </dgm:prSet>
      <dgm:spPr/>
    </dgm:pt>
    <dgm:pt modelId="{11121E7A-C1D8-4501-BBD5-480BC2E7A0C9}" type="pres">
      <dgm:prSet presAssocID="{A2DECF5F-6CBC-4C68-B1E1-6D9C3CEE2ED4}" presName="parTrans" presStyleLbl="sibTrans2D1" presStyleIdx="4" presStyleCnt="5"/>
      <dgm:spPr/>
    </dgm:pt>
    <dgm:pt modelId="{11832518-F1B9-4D16-8961-1246E98D810E}" type="pres">
      <dgm:prSet presAssocID="{A2DECF5F-6CBC-4C68-B1E1-6D9C3CEE2ED4}" presName="connectorText" presStyleLbl="sibTrans2D1" presStyleIdx="4" presStyleCnt="5"/>
      <dgm:spPr/>
    </dgm:pt>
    <dgm:pt modelId="{1A3F5AFE-D9D7-4951-9587-CE4BEFF2F00C}" type="pres">
      <dgm:prSet presAssocID="{F6F0FEF0-67D9-4CA9-969A-B5EC34B74B03}" presName="node" presStyleLbl="node1" presStyleIdx="4" presStyleCnt="5" custScaleX="99821" custScaleY="92024">
        <dgm:presLayoutVars>
          <dgm:bulletEnabled val="1"/>
        </dgm:presLayoutVars>
      </dgm:prSet>
      <dgm:spPr/>
    </dgm:pt>
  </dgm:ptLst>
  <dgm:cxnLst>
    <dgm:cxn modelId="{F7165111-E293-4F23-B660-F622CF64F930}" type="presOf" srcId="{91AD9199-BFEA-45E6-A2C3-84402B532ADC}" destId="{EC773B0D-2073-4FA5-8D5E-8CD9E28022FF}" srcOrd="1" destOrd="0" presId="urn:microsoft.com/office/officeart/2005/8/layout/radial5"/>
    <dgm:cxn modelId="{C56A4613-4B57-432A-B357-52DF448A2F20}" type="presOf" srcId="{41DBEC8C-0571-4A73-9464-9DCFD3A17A76}" destId="{8CE29D9E-53F8-45B8-978B-CFDDF7FEED95}" srcOrd="1" destOrd="0" presId="urn:microsoft.com/office/officeart/2005/8/layout/radial5"/>
    <dgm:cxn modelId="{49BAAE26-E790-43D1-A343-742A2536EFC7}" type="presOf" srcId="{ADE87939-12F3-424C-8188-625FFD8A2E2A}" destId="{AD7C1664-4B35-43B2-9C94-9514F7FBE8F6}" srcOrd="1" destOrd="0" presId="urn:microsoft.com/office/officeart/2005/8/layout/radial5"/>
    <dgm:cxn modelId="{949ACE26-C041-4BE2-9608-5E49DADA5EA2}" srcId="{8CA14E15-B5EB-4CEF-9F11-C7DCE8E9B4A0}" destId="{AEB2B968-EF45-4ED0-9317-42A827AEF4C1}" srcOrd="1" destOrd="0" parTransId="{ADE87939-12F3-424C-8188-625FFD8A2E2A}" sibTransId="{C3E148EE-4F7C-4C44-AD0F-CF94A2E0B4C0}"/>
    <dgm:cxn modelId="{55E35639-2873-4F44-BFC2-FCDBD8883080}" type="presOf" srcId="{F6F0FEF0-67D9-4CA9-969A-B5EC34B74B03}" destId="{1A3F5AFE-D9D7-4951-9587-CE4BEFF2F00C}" srcOrd="0" destOrd="0" presId="urn:microsoft.com/office/officeart/2005/8/layout/radial5"/>
    <dgm:cxn modelId="{393CDF3E-03CE-40F9-A659-1AE5E43AC5AC}" type="presOf" srcId="{A2DECF5F-6CBC-4C68-B1E1-6D9C3CEE2ED4}" destId="{11832518-F1B9-4D16-8961-1246E98D810E}" srcOrd="1" destOrd="0" presId="urn:microsoft.com/office/officeart/2005/8/layout/radial5"/>
    <dgm:cxn modelId="{0936E73F-3C0A-46B2-B89D-A0C14AA980E4}" type="presOf" srcId="{BDDE735A-7A34-48D7-8556-30209D1F66D3}" destId="{6096787F-7C97-4062-975A-FDE391E64950}" srcOrd="1" destOrd="0" presId="urn:microsoft.com/office/officeart/2005/8/layout/radial5"/>
    <dgm:cxn modelId="{5B17F940-9DA1-4C1C-AB34-0488784DBD84}" type="presOf" srcId="{F40318BF-075F-4877-B6DE-62023E672592}" destId="{BB95A28F-BC2E-4DAA-8281-450526400531}" srcOrd="0" destOrd="0" presId="urn:microsoft.com/office/officeart/2005/8/layout/radial5"/>
    <dgm:cxn modelId="{42BBF841-BAD3-44F7-BA2B-BA86DE0DBE59}" type="presOf" srcId="{D78D04E4-4440-4331-85DD-B3D7B3E5BD21}" destId="{0AF66294-5ADA-47F7-A276-136AB9CD1DFB}" srcOrd="0" destOrd="0" presId="urn:microsoft.com/office/officeart/2005/8/layout/radial5"/>
    <dgm:cxn modelId="{2ED81867-4866-4ADD-84F9-55D12F492C0A}" type="presOf" srcId="{91AD9199-BFEA-45E6-A2C3-84402B532ADC}" destId="{A9E53ABB-6CD3-4C2F-86CA-76EAB7A978EB}" srcOrd="0" destOrd="0" presId="urn:microsoft.com/office/officeart/2005/8/layout/radial5"/>
    <dgm:cxn modelId="{3A145A67-FE59-4D53-A45E-A18406327C6E}" srcId="{8CA14E15-B5EB-4CEF-9F11-C7DCE8E9B4A0}" destId="{97B4B310-AA66-42DA-A254-228150D1E6FB}" srcOrd="0" destOrd="0" parTransId="{41DBEC8C-0571-4A73-9464-9DCFD3A17A76}" sibTransId="{9B089CB2-1225-458C-A505-C053FEA76609}"/>
    <dgm:cxn modelId="{7ADD886C-9F32-49AB-B282-AD923BE37F55}" srcId="{8CA14E15-B5EB-4CEF-9F11-C7DCE8E9B4A0}" destId="{F40318BF-075F-4877-B6DE-62023E672592}" srcOrd="2" destOrd="0" parTransId="{91AD9199-BFEA-45E6-A2C3-84402B532ADC}" sibTransId="{9D08BC91-4D94-4C32-B55A-21507C31F49A}"/>
    <dgm:cxn modelId="{00E3CF4D-FF99-4AAE-90A7-912B478FBAF0}" type="presOf" srcId="{8CA14E15-B5EB-4CEF-9F11-C7DCE8E9B4A0}" destId="{B0830C71-E30D-488D-95ED-D970077A529A}" srcOrd="0" destOrd="0" presId="urn:microsoft.com/office/officeart/2005/8/layout/radial5"/>
    <dgm:cxn modelId="{CF24DC4F-21E1-4564-99B3-7F7AD3BEC95D}" srcId="{8CA14E15-B5EB-4CEF-9F11-C7DCE8E9B4A0}" destId="{F6F0FEF0-67D9-4CA9-969A-B5EC34B74B03}" srcOrd="4" destOrd="0" parTransId="{A2DECF5F-6CBC-4C68-B1E1-6D9C3CEE2ED4}" sibTransId="{0EC6B2B8-CB43-4B4D-BC93-72222787A2C2}"/>
    <dgm:cxn modelId="{805B7084-C2E3-4278-A3E5-FE7052A55BC3}" type="presOf" srcId="{97B4B310-AA66-42DA-A254-228150D1E6FB}" destId="{3A1A4467-BB48-49F4-B9C8-24FF1E4D371C}" srcOrd="0" destOrd="0" presId="urn:microsoft.com/office/officeart/2005/8/layout/radial5"/>
    <dgm:cxn modelId="{00AA0E9E-D723-48AA-B350-2334D8E904DA}" type="presOf" srcId="{41DBEC8C-0571-4A73-9464-9DCFD3A17A76}" destId="{A230BE62-1E38-4815-ADCC-90A159D657A3}" srcOrd="0" destOrd="0" presId="urn:microsoft.com/office/officeart/2005/8/layout/radial5"/>
    <dgm:cxn modelId="{0B71BCB0-41C0-492C-A201-56FF910B3988}" type="presOf" srcId="{D76A2404-01B0-4353-8D34-CE0872276963}" destId="{B1A19F40-674E-4928-AD8B-779321F76BAB}" srcOrd="0" destOrd="0" presId="urn:microsoft.com/office/officeart/2005/8/layout/radial5"/>
    <dgm:cxn modelId="{BBF640B1-4230-4FF8-8FD0-8B81EE48D84D}" type="presOf" srcId="{BDDE735A-7A34-48D7-8556-30209D1F66D3}" destId="{F9971A91-9D79-46C6-937E-2819BD2C12FB}" srcOrd="0" destOrd="0" presId="urn:microsoft.com/office/officeart/2005/8/layout/radial5"/>
    <dgm:cxn modelId="{60FFB5B8-2134-485E-B63D-AD77CAFB0FC7}" type="presOf" srcId="{AEB2B968-EF45-4ED0-9317-42A827AEF4C1}" destId="{C62C352D-13D6-491B-9819-1A37BCA82CB0}" srcOrd="0" destOrd="0" presId="urn:microsoft.com/office/officeart/2005/8/layout/radial5"/>
    <dgm:cxn modelId="{AAC9D6C4-6D70-45BA-8D41-9973B1682186}" srcId="{D76A2404-01B0-4353-8D34-CE0872276963}" destId="{8CA14E15-B5EB-4CEF-9F11-C7DCE8E9B4A0}" srcOrd="0" destOrd="0" parTransId="{4525AB97-53B9-4B88-A906-D34782FA8A22}" sibTransId="{C74174DE-667A-468E-B63B-0A13CCA3B78C}"/>
    <dgm:cxn modelId="{3D592BD8-0572-4FB4-A641-5A8549479AC3}" srcId="{8CA14E15-B5EB-4CEF-9F11-C7DCE8E9B4A0}" destId="{D78D04E4-4440-4331-85DD-B3D7B3E5BD21}" srcOrd="3" destOrd="0" parTransId="{BDDE735A-7A34-48D7-8556-30209D1F66D3}" sibTransId="{708AF3DD-359F-4FF3-AA7C-DED802D3CF6C}"/>
    <dgm:cxn modelId="{8D285FEF-BCAB-4F75-A062-76627447C8A7}" type="presOf" srcId="{A2DECF5F-6CBC-4C68-B1E1-6D9C3CEE2ED4}" destId="{11121E7A-C1D8-4501-BBD5-480BC2E7A0C9}" srcOrd="0" destOrd="0" presId="urn:microsoft.com/office/officeart/2005/8/layout/radial5"/>
    <dgm:cxn modelId="{33B526F9-DF4A-436A-B58E-CC9324992E68}" type="presOf" srcId="{ADE87939-12F3-424C-8188-625FFD8A2E2A}" destId="{A08A2067-F1A0-4142-A926-1829658D15B0}" srcOrd="0" destOrd="0" presId="urn:microsoft.com/office/officeart/2005/8/layout/radial5"/>
    <dgm:cxn modelId="{69AA79E6-918A-40C3-9010-F9A63C644E6D}" type="presParOf" srcId="{B1A19F40-674E-4928-AD8B-779321F76BAB}" destId="{B0830C71-E30D-488D-95ED-D970077A529A}" srcOrd="0" destOrd="0" presId="urn:microsoft.com/office/officeart/2005/8/layout/radial5"/>
    <dgm:cxn modelId="{85A45BB9-7E32-4DC5-85FB-274D3AF741A4}" type="presParOf" srcId="{B1A19F40-674E-4928-AD8B-779321F76BAB}" destId="{A230BE62-1E38-4815-ADCC-90A159D657A3}" srcOrd="1" destOrd="0" presId="urn:microsoft.com/office/officeart/2005/8/layout/radial5"/>
    <dgm:cxn modelId="{81BBDEC6-6D9F-419C-8539-D9F21E165B63}" type="presParOf" srcId="{A230BE62-1E38-4815-ADCC-90A159D657A3}" destId="{8CE29D9E-53F8-45B8-978B-CFDDF7FEED95}" srcOrd="0" destOrd="0" presId="urn:microsoft.com/office/officeart/2005/8/layout/radial5"/>
    <dgm:cxn modelId="{8944685A-5C2C-4B7E-A738-8A95B2B18782}" type="presParOf" srcId="{B1A19F40-674E-4928-AD8B-779321F76BAB}" destId="{3A1A4467-BB48-49F4-B9C8-24FF1E4D371C}" srcOrd="2" destOrd="0" presId="urn:microsoft.com/office/officeart/2005/8/layout/radial5"/>
    <dgm:cxn modelId="{279062B3-9DB5-42D7-95AB-DF0DDA72FE37}" type="presParOf" srcId="{B1A19F40-674E-4928-AD8B-779321F76BAB}" destId="{A08A2067-F1A0-4142-A926-1829658D15B0}" srcOrd="3" destOrd="0" presId="urn:microsoft.com/office/officeart/2005/8/layout/radial5"/>
    <dgm:cxn modelId="{9DED37B8-5601-4D50-8C39-45BB3F82D140}" type="presParOf" srcId="{A08A2067-F1A0-4142-A926-1829658D15B0}" destId="{AD7C1664-4B35-43B2-9C94-9514F7FBE8F6}" srcOrd="0" destOrd="0" presId="urn:microsoft.com/office/officeart/2005/8/layout/radial5"/>
    <dgm:cxn modelId="{74693456-9757-4E25-803C-EA73C2DEE37C}" type="presParOf" srcId="{B1A19F40-674E-4928-AD8B-779321F76BAB}" destId="{C62C352D-13D6-491B-9819-1A37BCA82CB0}" srcOrd="4" destOrd="0" presId="urn:microsoft.com/office/officeart/2005/8/layout/radial5"/>
    <dgm:cxn modelId="{1F03AD20-5DC5-4A05-954E-F4B19981B507}" type="presParOf" srcId="{B1A19F40-674E-4928-AD8B-779321F76BAB}" destId="{A9E53ABB-6CD3-4C2F-86CA-76EAB7A978EB}" srcOrd="5" destOrd="0" presId="urn:microsoft.com/office/officeart/2005/8/layout/radial5"/>
    <dgm:cxn modelId="{C917FD5D-83A3-424B-B7C9-D9968261A491}" type="presParOf" srcId="{A9E53ABB-6CD3-4C2F-86CA-76EAB7A978EB}" destId="{EC773B0D-2073-4FA5-8D5E-8CD9E28022FF}" srcOrd="0" destOrd="0" presId="urn:microsoft.com/office/officeart/2005/8/layout/radial5"/>
    <dgm:cxn modelId="{810C4DDE-B939-49D0-BFD0-4BEA1D70F696}" type="presParOf" srcId="{B1A19F40-674E-4928-AD8B-779321F76BAB}" destId="{BB95A28F-BC2E-4DAA-8281-450526400531}" srcOrd="6" destOrd="0" presId="urn:microsoft.com/office/officeart/2005/8/layout/radial5"/>
    <dgm:cxn modelId="{83D2973E-D084-4F33-AD1B-B29CD7617C3D}" type="presParOf" srcId="{B1A19F40-674E-4928-AD8B-779321F76BAB}" destId="{F9971A91-9D79-46C6-937E-2819BD2C12FB}" srcOrd="7" destOrd="0" presId="urn:microsoft.com/office/officeart/2005/8/layout/radial5"/>
    <dgm:cxn modelId="{FDD1D458-D8F5-4212-B105-65A43A504724}" type="presParOf" srcId="{F9971A91-9D79-46C6-937E-2819BD2C12FB}" destId="{6096787F-7C97-4062-975A-FDE391E64950}" srcOrd="0" destOrd="0" presId="urn:microsoft.com/office/officeart/2005/8/layout/radial5"/>
    <dgm:cxn modelId="{EC96D2D7-1ACD-4A74-B3E4-436A4227FA0E}" type="presParOf" srcId="{B1A19F40-674E-4928-AD8B-779321F76BAB}" destId="{0AF66294-5ADA-47F7-A276-136AB9CD1DFB}" srcOrd="8" destOrd="0" presId="urn:microsoft.com/office/officeart/2005/8/layout/radial5"/>
    <dgm:cxn modelId="{F9514FA2-1789-44CA-B76B-3933ADD0F42C}" type="presParOf" srcId="{B1A19F40-674E-4928-AD8B-779321F76BAB}" destId="{11121E7A-C1D8-4501-BBD5-480BC2E7A0C9}" srcOrd="9" destOrd="0" presId="urn:microsoft.com/office/officeart/2005/8/layout/radial5"/>
    <dgm:cxn modelId="{F3202E83-3B7D-4DE1-A653-40BBE2D49043}" type="presParOf" srcId="{11121E7A-C1D8-4501-BBD5-480BC2E7A0C9}" destId="{11832518-F1B9-4D16-8961-1246E98D810E}" srcOrd="0" destOrd="0" presId="urn:microsoft.com/office/officeart/2005/8/layout/radial5"/>
    <dgm:cxn modelId="{961DCD7A-679C-48A4-ADF0-5589B11EF180}" type="presParOf" srcId="{B1A19F40-674E-4928-AD8B-779321F76BAB}" destId="{1A3F5AFE-D9D7-4951-9587-CE4BEFF2F00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6A2404-01B0-4353-8D34-CE0872276963}" type="doc">
      <dgm:prSet loTypeId="urn:microsoft.com/office/officeart/2005/8/layout/radial5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8CA14E15-B5EB-4CEF-9F11-C7DCE8E9B4A0}">
      <dgm:prSet phldrT="[Tekst]" custT="1"/>
      <dgm:spPr/>
      <dgm:t>
        <a:bodyPr/>
        <a:lstStyle/>
        <a:p>
          <a:r>
            <a:rPr lang="nl-NL" sz="1200" dirty="0"/>
            <a:t>Meetpunt</a:t>
          </a:r>
        </a:p>
      </dgm:t>
    </dgm:pt>
    <dgm:pt modelId="{4525AB97-53B9-4B88-A906-D34782FA8A22}" type="parTrans" cxnId="{AAC9D6C4-6D70-45BA-8D41-9973B1682186}">
      <dgm:prSet/>
      <dgm:spPr/>
      <dgm:t>
        <a:bodyPr/>
        <a:lstStyle/>
        <a:p>
          <a:endParaRPr lang="nl-NL"/>
        </a:p>
      </dgm:t>
    </dgm:pt>
    <dgm:pt modelId="{C74174DE-667A-468E-B63B-0A13CCA3B78C}" type="sibTrans" cxnId="{AAC9D6C4-6D70-45BA-8D41-9973B1682186}">
      <dgm:prSet/>
      <dgm:spPr/>
      <dgm:t>
        <a:bodyPr/>
        <a:lstStyle/>
        <a:p>
          <a:endParaRPr lang="nl-NL"/>
        </a:p>
      </dgm:t>
    </dgm:pt>
    <dgm:pt modelId="{97B4B310-AA66-42DA-A254-228150D1E6FB}">
      <dgm:prSet phldrT="[Tekst]" custT="1"/>
      <dgm:spPr/>
      <dgm:t>
        <a:bodyPr/>
        <a:lstStyle/>
        <a:p>
          <a:r>
            <a:rPr lang="nl-NL" sz="1200" b="0" dirty="0">
              <a:solidFill>
                <a:schemeClr val="tx2"/>
              </a:solidFill>
            </a:rPr>
            <a:t>Jaar</a:t>
          </a:r>
        </a:p>
      </dgm:t>
    </dgm:pt>
    <dgm:pt modelId="{41DBEC8C-0571-4A73-9464-9DCFD3A17A76}" type="parTrans" cxnId="{3A145A67-FE59-4D53-A45E-A18406327C6E}">
      <dgm:prSet custT="1"/>
      <dgm:spPr/>
      <dgm:t>
        <a:bodyPr/>
        <a:lstStyle/>
        <a:p>
          <a:endParaRPr lang="nl-NL" sz="1200"/>
        </a:p>
      </dgm:t>
    </dgm:pt>
    <dgm:pt modelId="{9B089CB2-1225-458C-A505-C053FEA76609}" type="sibTrans" cxnId="{3A145A67-FE59-4D53-A45E-A18406327C6E}">
      <dgm:prSet/>
      <dgm:spPr/>
      <dgm:t>
        <a:bodyPr/>
        <a:lstStyle/>
        <a:p>
          <a:endParaRPr lang="nl-NL"/>
        </a:p>
      </dgm:t>
    </dgm:pt>
    <dgm:pt modelId="{D78D04E4-4440-4331-85DD-B3D7B3E5BD21}">
      <dgm:prSet custT="1"/>
      <dgm:spPr/>
      <dgm:t>
        <a:bodyPr/>
        <a:lstStyle/>
        <a:p>
          <a:r>
            <a:rPr lang="nl-NL" sz="1200" b="0" dirty="0" err="1">
              <a:solidFill>
                <a:schemeClr val="tx2"/>
              </a:solidFill>
            </a:rPr>
            <a:t>Land-gebruik</a:t>
          </a:r>
          <a:endParaRPr lang="nl-NL" sz="1200" b="0" dirty="0">
            <a:solidFill>
              <a:schemeClr val="tx2"/>
            </a:solidFill>
          </a:endParaRPr>
        </a:p>
      </dgm:t>
    </dgm:pt>
    <dgm:pt modelId="{708AF3DD-359F-4FF3-AA7C-DED802D3CF6C}" type="sibTrans" cxnId="{3D592BD8-0572-4FB4-A641-5A8549479AC3}">
      <dgm:prSet/>
      <dgm:spPr/>
      <dgm:t>
        <a:bodyPr/>
        <a:lstStyle/>
        <a:p>
          <a:endParaRPr lang="nl-NL"/>
        </a:p>
      </dgm:t>
    </dgm:pt>
    <dgm:pt modelId="{BDDE735A-7A34-48D7-8556-30209D1F66D3}" type="parTrans" cxnId="{3D592BD8-0572-4FB4-A641-5A8549479AC3}">
      <dgm:prSet custT="1"/>
      <dgm:spPr/>
      <dgm:t>
        <a:bodyPr/>
        <a:lstStyle/>
        <a:p>
          <a:endParaRPr lang="nl-NL" sz="1200"/>
        </a:p>
      </dgm:t>
    </dgm:pt>
    <dgm:pt modelId="{F40318BF-075F-4877-B6DE-62023E672592}">
      <dgm:prSet custT="1"/>
      <dgm:spPr/>
      <dgm:t>
        <a:bodyPr/>
        <a:lstStyle/>
        <a:p>
          <a:r>
            <a:rPr lang="nl-NL" sz="1200" dirty="0"/>
            <a:t>Opnemer</a:t>
          </a:r>
        </a:p>
      </dgm:t>
    </dgm:pt>
    <dgm:pt modelId="{9D08BC91-4D94-4C32-B55A-21507C31F49A}" type="sibTrans" cxnId="{7ADD886C-9F32-49AB-B282-AD923BE37F55}">
      <dgm:prSet/>
      <dgm:spPr/>
      <dgm:t>
        <a:bodyPr/>
        <a:lstStyle/>
        <a:p>
          <a:endParaRPr lang="nl-NL"/>
        </a:p>
      </dgm:t>
    </dgm:pt>
    <dgm:pt modelId="{91AD9199-BFEA-45E6-A2C3-84402B532ADC}" type="parTrans" cxnId="{7ADD886C-9F32-49AB-B282-AD923BE37F55}">
      <dgm:prSet custT="1"/>
      <dgm:spPr/>
      <dgm:t>
        <a:bodyPr/>
        <a:lstStyle/>
        <a:p>
          <a:endParaRPr lang="nl-NL" sz="1200"/>
        </a:p>
      </dgm:t>
    </dgm:pt>
    <dgm:pt modelId="{96BF57B8-6040-4C7C-A7E7-22A9550970B4}">
      <dgm:prSet phldrT="[Tekst]" custT="1"/>
      <dgm:spPr/>
      <dgm:t>
        <a:bodyPr/>
        <a:lstStyle/>
        <a:p>
          <a:r>
            <a:rPr lang="nl-NL" sz="1100" b="0" dirty="0">
              <a:solidFill>
                <a:schemeClr val="tx2"/>
              </a:solidFill>
            </a:rPr>
            <a:t>Netwerk</a:t>
          </a:r>
        </a:p>
      </dgm:t>
    </dgm:pt>
    <dgm:pt modelId="{CEF1F32D-17A1-409E-B78F-5617A867E71A}" type="sibTrans" cxnId="{240863AF-801C-46F0-8B5E-1C65CE259457}">
      <dgm:prSet/>
      <dgm:spPr/>
      <dgm:t>
        <a:bodyPr/>
        <a:lstStyle/>
        <a:p>
          <a:endParaRPr lang="nl-NL"/>
        </a:p>
      </dgm:t>
    </dgm:pt>
    <dgm:pt modelId="{83A98F4F-9D8A-4E76-B8AC-7F0CCA452112}" type="parTrans" cxnId="{240863AF-801C-46F0-8B5E-1C65CE259457}">
      <dgm:prSet custT="1"/>
      <dgm:spPr/>
      <dgm:t>
        <a:bodyPr/>
        <a:lstStyle/>
        <a:p>
          <a:endParaRPr lang="nl-NL" sz="1200"/>
        </a:p>
      </dgm:t>
    </dgm:pt>
    <dgm:pt modelId="{AEB2B968-EF45-4ED0-9317-42A827AEF4C1}">
      <dgm:prSet phldrT="[Tekst]" custT="1"/>
      <dgm:spPr/>
      <dgm:t>
        <a:bodyPr/>
        <a:lstStyle/>
        <a:p>
          <a:r>
            <a:rPr lang="nl-NL" sz="1200" dirty="0"/>
            <a:t>Maand</a:t>
          </a:r>
        </a:p>
      </dgm:t>
    </dgm:pt>
    <dgm:pt modelId="{C3E148EE-4F7C-4C44-AD0F-CF94A2E0B4C0}" type="sibTrans" cxnId="{949ACE26-C041-4BE2-9608-5E49DADA5EA2}">
      <dgm:prSet/>
      <dgm:spPr/>
      <dgm:t>
        <a:bodyPr/>
        <a:lstStyle/>
        <a:p>
          <a:endParaRPr lang="nl-NL"/>
        </a:p>
      </dgm:t>
    </dgm:pt>
    <dgm:pt modelId="{ADE87939-12F3-424C-8188-625FFD8A2E2A}" type="parTrans" cxnId="{949ACE26-C041-4BE2-9608-5E49DADA5EA2}">
      <dgm:prSet custT="1"/>
      <dgm:spPr/>
      <dgm:t>
        <a:bodyPr/>
        <a:lstStyle/>
        <a:p>
          <a:endParaRPr lang="nl-NL" sz="1200"/>
        </a:p>
      </dgm:t>
    </dgm:pt>
    <dgm:pt modelId="{5DA7B166-B0DB-46E3-96AD-503D21A42D30}">
      <dgm:prSet/>
      <dgm:spPr/>
      <dgm:t>
        <a:bodyPr/>
        <a:lstStyle/>
        <a:p>
          <a:r>
            <a:rPr lang="nl-NL" dirty="0"/>
            <a:t>Vaarwater</a:t>
          </a:r>
        </a:p>
      </dgm:t>
    </dgm:pt>
    <dgm:pt modelId="{10F14C47-7AA7-45DD-AE15-C5D94A03D0C0}" type="parTrans" cxnId="{0730B583-745B-4C72-AE69-27B68BE4E5D9}">
      <dgm:prSet/>
      <dgm:spPr/>
      <dgm:t>
        <a:bodyPr/>
        <a:lstStyle/>
        <a:p>
          <a:endParaRPr lang="nl-NL"/>
        </a:p>
      </dgm:t>
    </dgm:pt>
    <dgm:pt modelId="{CE0D3D59-B45C-48DD-823F-C75FD6441C55}" type="sibTrans" cxnId="{0730B583-745B-4C72-AE69-27B68BE4E5D9}">
      <dgm:prSet/>
      <dgm:spPr/>
      <dgm:t>
        <a:bodyPr/>
        <a:lstStyle/>
        <a:p>
          <a:endParaRPr lang="nl-NL"/>
        </a:p>
      </dgm:t>
    </dgm:pt>
    <dgm:pt modelId="{B1A19F40-674E-4928-AD8B-779321F76BAB}" type="pres">
      <dgm:prSet presAssocID="{D76A2404-01B0-4353-8D34-CE087227696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830C71-E30D-488D-95ED-D970077A529A}" type="pres">
      <dgm:prSet presAssocID="{8CA14E15-B5EB-4CEF-9F11-C7DCE8E9B4A0}" presName="centerShape" presStyleLbl="node0" presStyleIdx="0" presStyleCnt="1"/>
      <dgm:spPr/>
    </dgm:pt>
    <dgm:pt modelId="{A230BE62-1E38-4815-ADCC-90A159D657A3}" type="pres">
      <dgm:prSet presAssocID="{41DBEC8C-0571-4A73-9464-9DCFD3A17A76}" presName="parTrans" presStyleLbl="sibTrans2D1" presStyleIdx="0" presStyleCnt="6"/>
      <dgm:spPr/>
    </dgm:pt>
    <dgm:pt modelId="{8CE29D9E-53F8-45B8-978B-CFDDF7FEED95}" type="pres">
      <dgm:prSet presAssocID="{41DBEC8C-0571-4A73-9464-9DCFD3A17A76}" presName="connectorText" presStyleLbl="sibTrans2D1" presStyleIdx="0" presStyleCnt="6"/>
      <dgm:spPr/>
    </dgm:pt>
    <dgm:pt modelId="{3A1A4467-BB48-49F4-B9C8-24FF1E4D371C}" type="pres">
      <dgm:prSet presAssocID="{97B4B310-AA66-42DA-A254-228150D1E6FB}" presName="node" presStyleLbl="node1" presStyleIdx="0" presStyleCnt="6">
        <dgm:presLayoutVars>
          <dgm:bulletEnabled val="1"/>
        </dgm:presLayoutVars>
      </dgm:prSet>
      <dgm:spPr/>
    </dgm:pt>
    <dgm:pt modelId="{A08A2067-F1A0-4142-A926-1829658D15B0}" type="pres">
      <dgm:prSet presAssocID="{ADE87939-12F3-424C-8188-625FFD8A2E2A}" presName="parTrans" presStyleLbl="sibTrans2D1" presStyleIdx="1" presStyleCnt="6"/>
      <dgm:spPr/>
    </dgm:pt>
    <dgm:pt modelId="{AD7C1664-4B35-43B2-9C94-9514F7FBE8F6}" type="pres">
      <dgm:prSet presAssocID="{ADE87939-12F3-424C-8188-625FFD8A2E2A}" presName="connectorText" presStyleLbl="sibTrans2D1" presStyleIdx="1" presStyleCnt="6"/>
      <dgm:spPr/>
    </dgm:pt>
    <dgm:pt modelId="{C62C352D-13D6-491B-9819-1A37BCA82CB0}" type="pres">
      <dgm:prSet presAssocID="{AEB2B968-EF45-4ED0-9317-42A827AEF4C1}" presName="node" presStyleLbl="node1" presStyleIdx="1" presStyleCnt="6">
        <dgm:presLayoutVars>
          <dgm:bulletEnabled val="1"/>
        </dgm:presLayoutVars>
      </dgm:prSet>
      <dgm:spPr/>
    </dgm:pt>
    <dgm:pt modelId="{C2B7B936-A48D-400C-9CEE-FA8645243436}" type="pres">
      <dgm:prSet presAssocID="{83A98F4F-9D8A-4E76-B8AC-7F0CCA452112}" presName="parTrans" presStyleLbl="sibTrans2D1" presStyleIdx="2" presStyleCnt="6"/>
      <dgm:spPr/>
    </dgm:pt>
    <dgm:pt modelId="{B578F747-3037-40CB-BD6E-26F9D7158224}" type="pres">
      <dgm:prSet presAssocID="{83A98F4F-9D8A-4E76-B8AC-7F0CCA452112}" presName="connectorText" presStyleLbl="sibTrans2D1" presStyleIdx="2" presStyleCnt="6"/>
      <dgm:spPr/>
    </dgm:pt>
    <dgm:pt modelId="{7FF5D596-F1AA-4FED-9ED9-2A130D525367}" type="pres">
      <dgm:prSet presAssocID="{96BF57B8-6040-4C7C-A7E7-22A9550970B4}" presName="node" presStyleLbl="node1" presStyleIdx="2" presStyleCnt="6">
        <dgm:presLayoutVars>
          <dgm:bulletEnabled val="1"/>
        </dgm:presLayoutVars>
      </dgm:prSet>
      <dgm:spPr/>
    </dgm:pt>
    <dgm:pt modelId="{A9E53ABB-6CD3-4C2F-86CA-76EAB7A978EB}" type="pres">
      <dgm:prSet presAssocID="{91AD9199-BFEA-45E6-A2C3-84402B532ADC}" presName="parTrans" presStyleLbl="sibTrans2D1" presStyleIdx="3" presStyleCnt="6"/>
      <dgm:spPr/>
    </dgm:pt>
    <dgm:pt modelId="{EC773B0D-2073-4FA5-8D5E-8CD9E28022FF}" type="pres">
      <dgm:prSet presAssocID="{91AD9199-BFEA-45E6-A2C3-84402B532ADC}" presName="connectorText" presStyleLbl="sibTrans2D1" presStyleIdx="3" presStyleCnt="6"/>
      <dgm:spPr/>
    </dgm:pt>
    <dgm:pt modelId="{BB95A28F-BC2E-4DAA-8281-450526400531}" type="pres">
      <dgm:prSet presAssocID="{F40318BF-075F-4877-B6DE-62023E672592}" presName="node" presStyleLbl="node1" presStyleIdx="3" presStyleCnt="6">
        <dgm:presLayoutVars>
          <dgm:bulletEnabled val="1"/>
        </dgm:presLayoutVars>
      </dgm:prSet>
      <dgm:spPr/>
    </dgm:pt>
    <dgm:pt modelId="{F9971A91-9D79-46C6-937E-2819BD2C12FB}" type="pres">
      <dgm:prSet presAssocID="{BDDE735A-7A34-48D7-8556-30209D1F66D3}" presName="parTrans" presStyleLbl="sibTrans2D1" presStyleIdx="4" presStyleCnt="6"/>
      <dgm:spPr/>
    </dgm:pt>
    <dgm:pt modelId="{6096787F-7C97-4062-975A-FDE391E64950}" type="pres">
      <dgm:prSet presAssocID="{BDDE735A-7A34-48D7-8556-30209D1F66D3}" presName="connectorText" presStyleLbl="sibTrans2D1" presStyleIdx="4" presStyleCnt="6"/>
      <dgm:spPr/>
    </dgm:pt>
    <dgm:pt modelId="{0AF66294-5ADA-47F7-A276-136AB9CD1DFB}" type="pres">
      <dgm:prSet presAssocID="{D78D04E4-4440-4331-85DD-B3D7B3E5BD21}" presName="node" presStyleLbl="node1" presStyleIdx="4" presStyleCnt="6">
        <dgm:presLayoutVars>
          <dgm:bulletEnabled val="1"/>
        </dgm:presLayoutVars>
      </dgm:prSet>
      <dgm:spPr/>
    </dgm:pt>
    <dgm:pt modelId="{B9382AA1-BBC9-4639-8055-9E456031FE4B}" type="pres">
      <dgm:prSet presAssocID="{10F14C47-7AA7-45DD-AE15-C5D94A03D0C0}" presName="parTrans" presStyleLbl="sibTrans2D1" presStyleIdx="5" presStyleCnt="6"/>
      <dgm:spPr/>
    </dgm:pt>
    <dgm:pt modelId="{6C857F8B-C2D4-42C3-A14F-3657FC3CA2AB}" type="pres">
      <dgm:prSet presAssocID="{10F14C47-7AA7-45DD-AE15-C5D94A03D0C0}" presName="connectorText" presStyleLbl="sibTrans2D1" presStyleIdx="5" presStyleCnt="6"/>
      <dgm:spPr/>
    </dgm:pt>
    <dgm:pt modelId="{E90ED0A3-901F-47AE-A845-55A0D08C5192}" type="pres">
      <dgm:prSet presAssocID="{5DA7B166-B0DB-46E3-96AD-503D21A42D30}" presName="node" presStyleLbl="node1" presStyleIdx="5" presStyleCnt="6">
        <dgm:presLayoutVars>
          <dgm:bulletEnabled val="1"/>
        </dgm:presLayoutVars>
      </dgm:prSet>
      <dgm:spPr/>
    </dgm:pt>
  </dgm:ptLst>
  <dgm:cxnLst>
    <dgm:cxn modelId="{46930702-6A6B-46FE-89AA-90DF09C30501}" type="presOf" srcId="{83A98F4F-9D8A-4E76-B8AC-7F0CCA452112}" destId="{C2B7B936-A48D-400C-9CEE-FA8645243436}" srcOrd="0" destOrd="0" presId="urn:microsoft.com/office/officeart/2005/8/layout/radial5"/>
    <dgm:cxn modelId="{F7165111-E293-4F23-B660-F622CF64F930}" type="presOf" srcId="{91AD9199-BFEA-45E6-A2C3-84402B532ADC}" destId="{EC773B0D-2073-4FA5-8D5E-8CD9E28022FF}" srcOrd="1" destOrd="0" presId="urn:microsoft.com/office/officeart/2005/8/layout/radial5"/>
    <dgm:cxn modelId="{C56A4613-4B57-432A-B357-52DF448A2F20}" type="presOf" srcId="{41DBEC8C-0571-4A73-9464-9DCFD3A17A76}" destId="{8CE29D9E-53F8-45B8-978B-CFDDF7FEED95}" srcOrd="1" destOrd="0" presId="urn:microsoft.com/office/officeart/2005/8/layout/radial5"/>
    <dgm:cxn modelId="{B1AFBF16-A012-4870-85B5-11C5462F65B5}" type="presOf" srcId="{96BF57B8-6040-4C7C-A7E7-22A9550970B4}" destId="{7FF5D596-F1AA-4FED-9ED9-2A130D525367}" srcOrd="0" destOrd="0" presId="urn:microsoft.com/office/officeart/2005/8/layout/radial5"/>
    <dgm:cxn modelId="{49BAAE26-E790-43D1-A343-742A2536EFC7}" type="presOf" srcId="{ADE87939-12F3-424C-8188-625FFD8A2E2A}" destId="{AD7C1664-4B35-43B2-9C94-9514F7FBE8F6}" srcOrd="1" destOrd="0" presId="urn:microsoft.com/office/officeart/2005/8/layout/radial5"/>
    <dgm:cxn modelId="{949ACE26-C041-4BE2-9608-5E49DADA5EA2}" srcId="{8CA14E15-B5EB-4CEF-9F11-C7DCE8E9B4A0}" destId="{AEB2B968-EF45-4ED0-9317-42A827AEF4C1}" srcOrd="1" destOrd="0" parTransId="{ADE87939-12F3-424C-8188-625FFD8A2E2A}" sibTransId="{C3E148EE-4F7C-4C44-AD0F-CF94A2E0B4C0}"/>
    <dgm:cxn modelId="{0936E73F-3C0A-46B2-B89D-A0C14AA980E4}" type="presOf" srcId="{BDDE735A-7A34-48D7-8556-30209D1F66D3}" destId="{6096787F-7C97-4062-975A-FDE391E64950}" srcOrd="1" destOrd="0" presId="urn:microsoft.com/office/officeart/2005/8/layout/radial5"/>
    <dgm:cxn modelId="{5B17F940-9DA1-4C1C-AB34-0488784DBD84}" type="presOf" srcId="{F40318BF-075F-4877-B6DE-62023E672592}" destId="{BB95A28F-BC2E-4DAA-8281-450526400531}" srcOrd="0" destOrd="0" presId="urn:microsoft.com/office/officeart/2005/8/layout/radial5"/>
    <dgm:cxn modelId="{42BBF841-BAD3-44F7-BA2B-BA86DE0DBE59}" type="presOf" srcId="{D78D04E4-4440-4331-85DD-B3D7B3E5BD21}" destId="{0AF66294-5ADA-47F7-A276-136AB9CD1DFB}" srcOrd="0" destOrd="0" presId="urn:microsoft.com/office/officeart/2005/8/layout/radial5"/>
    <dgm:cxn modelId="{47BF3D42-C50A-4BCE-9C90-B637E91EDA13}" type="presOf" srcId="{10F14C47-7AA7-45DD-AE15-C5D94A03D0C0}" destId="{B9382AA1-BBC9-4639-8055-9E456031FE4B}" srcOrd="0" destOrd="0" presId="urn:microsoft.com/office/officeart/2005/8/layout/radial5"/>
    <dgm:cxn modelId="{65F64C44-82C0-4A82-BB92-F48EC0B4D7D7}" type="presOf" srcId="{5DA7B166-B0DB-46E3-96AD-503D21A42D30}" destId="{E90ED0A3-901F-47AE-A845-55A0D08C5192}" srcOrd="0" destOrd="0" presId="urn:microsoft.com/office/officeart/2005/8/layout/radial5"/>
    <dgm:cxn modelId="{2ED81867-4866-4ADD-84F9-55D12F492C0A}" type="presOf" srcId="{91AD9199-BFEA-45E6-A2C3-84402B532ADC}" destId="{A9E53ABB-6CD3-4C2F-86CA-76EAB7A978EB}" srcOrd="0" destOrd="0" presId="urn:microsoft.com/office/officeart/2005/8/layout/radial5"/>
    <dgm:cxn modelId="{3A145A67-FE59-4D53-A45E-A18406327C6E}" srcId="{8CA14E15-B5EB-4CEF-9F11-C7DCE8E9B4A0}" destId="{97B4B310-AA66-42DA-A254-228150D1E6FB}" srcOrd="0" destOrd="0" parTransId="{41DBEC8C-0571-4A73-9464-9DCFD3A17A76}" sibTransId="{9B089CB2-1225-458C-A505-C053FEA76609}"/>
    <dgm:cxn modelId="{7ADD886C-9F32-49AB-B282-AD923BE37F55}" srcId="{8CA14E15-B5EB-4CEF-9F11-C7DCE8E9B4A0}" destId="{F40318BF-075F-4877-B6DE-62023E672592}" srcOrd="3" destOrd="0" parTransId="{91AD9199-BFEA-45E6-A2C3-84402B532ADC}" sibTransId="{9D08BC91-4D94-4C32-B55A-21507C31F49A}"/>
    <dgm:cxn modelId="{00E3CF4D-FF99-4AAE-90A7-912B478FBAF0}" type="presOf" srcId="{8CA14E15-B5EB-4CEF-9F11-C7DCE8E9B4A0}" destId="{B0830C71-E30D-488D-95ED-D970077A529A}" srcOrd="0" destOrd="0" presId="urn:microsoft.com/office/officeart/2005/8/layout/radial5"/>
    <dgm:cxn modelId="{0730B583-745B-4C72-AE69-27B68BE4E5D9}" srcId="{8CA14E15-B5EB-4CEF-9F11-C7DCE8E9B4A0}" destId="{5DA7B166-B0DB-46E3-96AD-503D21A42D30}" srcOrd="5" destOrd="0" parTransId="{10F14C47-7AA7-45DD-AE15-C5D94A03D0C0}" sibTransId="{CE0D3D59-B45C-48DD-823F-C75FD6441C55}"/>
    <dgm:cxn modelId="{805B7084-C2E3-4278-A3E5-FE7052A55BC3}" type="presOf" srcId="{97B4B310-AA66-42DA-A254-228150D1E6FB}" destId="{3A1A4467-BB48-49F4-B9C8-24FF1E4D371C}" srcOrd="0" destOrd="0" presId="urn:microsoft.com/office/officeart/2005/8/layout/radial5"/>
    <dgm:cxn modelId="{00AA0E9E-D723-48AA-B350-2334D8E904DA}" type="presOf" srcId="{41DBEC8C-0571-4A73-9464-9DCFD3A17A76}" destId="{A230BE62-1E38-4815-ADCC-90A159D657A3}" srcOrd="0" destOrd="0" presId="urn:microsoft.com/office/officeart/2005/8/layout/radial5"/>
    <dgm:cxn modelId="{240863AF-801C-46F0-8B5E-1C65CE259457}" srcId="{8CA14E15-B5EB-4CEF-9F11-C7DCE8E9B4A0}" destId="{96BF57B8-6040-4C7C-A7E7-22A9550970B4}" srcOrd="2" destOrd="0" parTransId="{83A98F4F-9D8A-4E76-B8AC-7F0CCA452112}" sibTransId="{CEF1F32D-17A1-409E-B78F-5617A867E71A}"/>
    <dgm:cxn modelId="{0B71BCB0-41C0-492C-A201-56FF910B3988}" type="presOf" srcId="{D76A2404-01B0-4353-8D34-CE0872276963}" destId="{B1A19F40-674E-4928-AD8B-779321F76BAB}" srcOrd="0" destOrd="0" presId="urn:microsoft.com/office/officeart/2005/8/layout/radial5"/>
    <dgm:cxn modelId="{BBF640B1-4230-4FF8-8FD0-8B81EE48D84D}" type="presOf" srcId="{BDDE735A-7A34-48D7-8556-30209D1F66D3}" destId="{F9971A91-9D79-46C6-937E-2819BD2C12FB}" srcOrd="0" destOrd="0" presId="urn:microsoft.com/office/officeart/2005/8/layout/radial5"/>
    <dgm:cxn modelId="{60FFB5B8-2134-485E-B63D-AD77CAFB0FC7}" type="presOf" srcId="{AEB2B968-EF45-4ED0-9317-42A827AEF4C1}" destId="{C62C352D-13D6-491B-9819-1A37BCA82CB0}" srcOrd="0" destOrd="0" presId="urn:microsoft.com/office/officeart/2005/8/layout/radial5"/>
    <dgm:cxn modelId="{AAC9D6C4-6D70-45BA-8D41-9973B1682186}" srcId="{D76A2404-01B0-4353-8D34-CE0872276963}" destId="{8CA14E15-B5EB-4CEF-9F11-C7DCE8E9B4A0}" srcOrd="0" destOrd="0" parTransId="{4525AB97-53B9-4B88-A906-D34782FA8A22}" sibTransId="{C74174DE-667A-468E-B63B-0A13CCA3B78C}"/>
    <dgm:cxn modelId="{944F25D3-9B62-4D53-AA86-8F3342151F63}" type="presOf" srcId="{83A98F4F-9D8A-4E76-B8AC-7F0CCA452112}" destId="{B578F747-3037-40CB-BD6E-26F9D7158224}" srcOrd="1" destOrd="0" presId="urn:microsoft.com/office/officeart/2005/8/layout/radial5"/>
    <dgm:cxn modelId="{3D592BD8-0572-4FB4-A641-5A8549479AC3}" srcId="{8CA14E15-B5EB-4CEF-9F11-C7DCE8E9B4A0}" destId="{D78D04E4-4440-4331-85DD-B3D7B3E5BD21}" srcOrd="4" destOrd="0" parTransId="{BDDE735A-7A34-48D7-8556-30209D1F66D3}" sibTransId="{708AF3DD-359F-4FF3-AA7C-DED802D3CF6C}"/>
    <dgm:cxn modelId="{F41BA8E3-506E-48D8-B899-731BB6AAC24C}" type="presOf" srcId="{10F14C47-7AA7-45DD-AE15-C5D94A03D0C0}" destId="{6C857F8B-C2D4-42C3-A14F-3657FC3CA2AB}" srcOrd="1" destOrd="0" presId="urn:microsoft.com/office/officeart/2005/8/layout/radial5"/>
    <dgm:cxn modelId="{33B526F9-DF4A-436A-B58E-CC9324992E68}" type="presOf" srcId="{ADE87939-12F3-424C-8188-625FFD8A2E2A}" destId="{A08A2067-F1A0-4142-A926-1829658D15B0}" srcOrd="0" destOrd="0" presId="urn:microsoft.com/office/officeart/2005/8/layout/radial5"/>
    <dgm:cxn modelId="{69AA79E6-918A-40C3-9010-F9A63C644E6D}" type="presParOf" srcId="{B1A19F40-674E-4928-AD8B-779321F76BAB}" destId="{B0830C71-E30D-488D-95ED-D970077A529A}" srcOrd="0" destOrd="0" presId="urn:microsoft.com/office/officeart/2005/8/layout/radial5"/>
    <dgm:cxn modelId="{85A45BB9-7E32-4DC5-85FB-274D3AF741A4}" type="presParOf" srcId="{B1A19F40-674E-4928-AD8B-779321F76BAB}" destId="{A230BE62-1E38-4815-ADCC-90A159D657A3}" srcOrd="1" destOrd="0" presId="urn:microsoft.com/office/officeart/2005/8/layout/radial5"/>
    <dgm:cxn modelId="{81BBDEC6-6D9F-419C-8539-D9F21E165B63}" type="presParOf" srcId="{A230BE62-1E38-4815-ADCC-90A159D657A3}" destId="{8CE29D9E-53F8-45B8-978B-CFDDF7FEED95}" srcOrd="0" destOrd="0" presId="urn:microsoft.com/office/officeart/2005/8/layout/radial5"/>
    <dgm:cxn modelId="{8944685A-5C2C-4B7E-A738-8A95B2B18782}" type="presParOf" srcId="{B1A19F40-674E-4928-AD8B-779321F76BAB}" destId="{3A1A4467-BB48-49F4-B9C8-24FF1E4D371C}" srcOrd="2" destOrd="0" presId="urn:microsoft.com/office/officeart/2005/8/layout/radial5"/>
    <dgm:cxn modelId="{279062B3-9DB5-42D7-95AB-DF0DDA72FE37}" type="presParOf" srcId="{B1A19F40-674E-4928-AD8B-779321F76BAB}" destId="{A08A2067-F1A0-4142-A926-1829658D15B0}" srcOrd="3" destOrd="0" presId="urn:microsoft.com/office/officeart/2005/8/layout/radial5"/>
    <dgm:cxn modelId="{9DED37B8-5601-4D50-8C39-45BB3F82D140}" type="presParOf" srcId="{A08A2067-F1A0-4142-A926-1829658D15B0}" destId="{AD7C1664-4B35-43B2-9C94-9514F7FBE8F6}" srcOrd="0" destOrd="0" presId="urn:microsoft.com/office/officeart/2005/8/layout/radial5"/>
    <dgm:cxn modelId="{74693456-9757-4E25-803C-EA73C2DEE37C}" type="presParOf" srcId="{B1A19F40-674E-4928-AD8B-779321F76BAB}" destId="{C62C352D-13D6-491B-9819-1A37BCA82CB0}" srcOrd="4" destOrd="0" presId="urn:microsoft.com/office/officeart/2005/8/layout/radial5"/>
    <dgm:cxn modelId="{3E7ED25B-AD19-4134-9DBF-7D3060066BD9}" type="presParOf" srcId="{B1A19F40-674E-4928-AD8B-779321F76BAB}" destId="{C2B7B936-A48D-400C-9CEE-FA8645243436}" srcOrd="5" destOrd="0" presId="urn:microsoft.com/office/officeart/2005/8/layout/radial5"/>
    <dgm:cxn modelId="{361B43D8-5B46-4319-BF01-EFE5FF792A75}" type="presParOf" srcId="{C2B7B936-A48D-400C-9CEE-FA8645243436}" destId="{B578F747-3037-40CB-BD6E-26F9D7158224}" srcOrd="0" destOrd="0" presId="urn:microsoft.com/office/officeart/2005/8/layout/radial5"/>
    <dgm:cxn modelId="{30876BBF-7E46-471F-9160-1ECDFA16D7BC}" type="presParOf" srcId="{B1A19F40-674E-4928-AD8B-779321F76BAB}" destId="{7FF5D596-F1AA-4FED-9ED9-2A130D525367}" srcOrd="6" destOrd="0" presId="urn:microsoft.com/office/officeart/2005/8/layout/radial5"/>
    <dgm:cxn modelId="{1F03AD20-5DC5-4A05-954E-F4B19981B507}" type="presParOf" srcId="{B1A19F40-674E-4928-AD8B-779321F76BAB}" destId="{A9E53ABB-6CD3-4C2F-86CA-76EAB7A978EB}" srcOrd="7" destOrd="0" presId="urn:microsoft.com/office/officeart/2005/8/layout/radial5"/>
    <dgm:cxn modelId="{C917FD5D-83A3-424B-B7C9-D9968261A491}" type="presParOf" srcId="{A9E53ABB-6CD3-4C2F-86CA-76EAB7A978EB}" destId="{EC773B0D-2073-4FA5-8D5E-8CD9E28022FF}" srcOrd="0" destOrd="0" presId="urn:microsoft.com/office/officeart/2005/8/layout/radial5"/>
    <dgm:cxn modelId="{810C4DDE-B939-49D0-BFD0-4BEA1D70F696}" type="presParOf" srcId="{B1A19F40-674E-4928-AD8B-779321F76BAB}" destId="{BB95A28F-BC2E-4DAA-8281-450526400531}" srcOrd="8" destOrd="0" presId="urn:microsoft.com/office/officeart/2005/8/layout/radial5"/>
    <dgm:cxn modelId="{83D2973E-D084-4F33-AD1B-B29CD7617C3D}" type="presParOf" srcId="{B1A19F40-674E-4928-AD8B-779321F76BAB}" destId="{F9971A91-9D79-46C6-937E-2819BD2C12FB}" srcOrd="9" destOrd="0" presId="urn:microsoft.com/office/officeart/2005/8/layout/radial5"/>
    <dgm:cxn modelId="{FDD1D458-D8F5-4212-B105-65A43A504724}" type="presParOf" srcId="{F9971A91-9D79-46C6-937E-2819BD2C12FB}" destId="{6096787F-7C97-4062-975A-FDE391E64950}" srcOrd="0" destOrd="0" presId="urn:microsoft.com/office/officeart/2005/8/layout/radial5"/>
    <dgm:cxn modelId="{EC96D2D7-1ACD-4A74-B3E4-436A4227FA0E}" type="presParOf" srcId="{B1A19F40-674E-4928-AD8B-779321F76BAB}" destId="{0AF66294-5ADA-47F7-A276-136AB9CD1DFB}" srcOrd="10" destOrd="0" presId="urn:microsoft.com/office/officeart/2005/8/layout/radial5"/>
    <dgm:cxn modelId="{8CCEAB4F-C229-42C7-B38A-EFBE8B387BD4}" type="presParOf" srcId="{B1A19F40-674E-4928-AD8B-779321F76BAB}" destId="{B9382AA1-BBC9-4639-8055-9E456031FE4B}" srcOrd="11" destOrd="0" presId="urn:microsoft.com/office/officeart/2005/8/layout/radial5"/>
    <dgm:cxn modelId="{40D5BBF1-4168-40BD-840F-98C93C645235}" type="presParOf" srcId="{B9382AA1-BBC9-4639-8055-9E456031FE4B}" destId="{6C857F8B-C2D4-42C3-A14F-3657FC3CA2AB}" srcOrd="0" destOrd="0" presId="urn:microsoft.com/office/officeart/2005/8/layout/radial5"/>
    <dgm:cxn modelId="{08AD57E2-7B91-47C8-AA37-3EFCB2512487}" type="presParOf" srcId="{B1A19F40-674E-4928-AD8B-779321F76BAB}" destId="{E90ED0A3-901F-47AE-A845-55A0D08C519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6A2404-01B0-4353-8D34-CE0872276963}" type="doc">
      <dgm:prSet loTypeId="urn:microsoft.com/office/officeart/2005/8/layout/radial5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8CA14E15-B5EB-4CEF-9F11-C7DCE8E9B4A0}">
      <dgm:prSet phldrT="[Tekst]" custT="1"/>
      <dgm:spPr/>
      <dgm:t>
        <a:bodyPr/>
        <a:lstStyle/>
        <a:p>
          <a:r>
            <a:rPr lang="nl-NL" sz="1200" dirty="0"/>
            <a:t>Meetpunt</a:t>
          </a:r>
        </a:p>
      </dgm:t>
    </dgm:pt>
    <dgm:pt modelId="{4525AB97-53B9-4B88-A906-D34782FA8A22}" type="parTrans" cxnId="{AAC9D6C4-6D70-45BA-8D41-9973B1682186}">
      <dgm:prSet/>
      <dgm:spPr/>
      <dgm:t>
        <a:bodyPr/>
        <a:lstStyle/>
        <a:p>
          <a:endParaRPr lang="nl-NL"/>
        </a:p>
      </dgm:t>
    </dgm:pt>
    <dgm:pt modelId="{C74174DE-667A-468E-B63B-0A13CCA3B78C}" type="sibTrans" cxnId="{AAC9D6C4-6D70-45BA-8D41-9973B1682186}">
      <dgm:prSet/>
      <dgm:spPr/>
      <dgm:t>
        <a:bodyPr/>
        <a:lstStyle/>
        <a:p>
          <a:endParaRPr lang="nl-NL"/>
        </a:p>
      </dgm:t>
    </dgm:pt>
    <dgm:pt modelId="{97B4B310-AA66-42DA-A254-228150D1E6FB}">
      <dgm:prSet phldrT="[Tekst]" custT="1"/>
      <dgm:spPr/>
      <dgm:t>
        <a:bodyPr/>
        <a:lstStyle/>
        <a:p>
          <a:r>
            <a:rPr lang="nl-NL" sz="1200" b="0" dirty="0">
              <a:solidFill>
                <a:schemeClr val="tx2"/>
              </a:solidFill>
            </a:rPr>
            <a:t>Jaar</a:t>
          </a:r>
        </a:p>
      </dgm:t>
    </dgm:pt>
    <dgm:pt modelId="{41DBEC8C-0571-4A73-9464-9DCFD3A17A76}" type="parTrans" cxnId="{3A145A67-FE59-4D53-A45E-A18406327C6E}">
      <dgm:prSet custT="1"/>
      <dgm:spPr/>
      <dgm:t>
        <a:bodyPr/>
        <a:lstStyle/>
        <a:p>
          <a:endParaRPr lang="nl-NL" sz="1200"/>
        </a:p>
      </dgm:t>
    </dgm:pt>
    <dgm:pt modelId="{9B089CB2-1225-458C-A505-C053FEA76609}" type="sibTrans" cxnId="{3A145A67-FE59-4D53-A45E-A18406327C6E}">
      <dgm:prSet/>
      <dgm:spPr/>
      <dgm:t>
        <a:bodyPr/>
        <a:lstStyle/>
        <a:p>
          <a:endParaRPr lang="nl-NL"/>
        </a:p>
      </dgm:t>
    </dgm:pt>
    <dgm:pt modelId="{D78D04E4-4440-4331-85DD-B3D7B3E5BD21}">
      <dgm:prSet custT="1"/>
      <dgm:spPr/>
      <dgm:t>
        <a:bodyPr/>
        <a:lstStyle/>
        <a:p>
          <a:r>
            <a:rPr lang="nl-NL" sz="1200" b="0" dirty="0" err="1">
              <a:solidFill>
                <a:schemeClr val="tx2"/>
              </a:solidFill>
            </a:rPr>
            <a:t>Land-gebruik</a:t>
          </a:r>
          <a:endParaRPr lang="nl-NL" sz="1200" b="0" dirty="0">
            <a:solidFill>
              <a:schemeClr val="tx2"/>
            </a:solidFill>
          </a:endParaRPr>
        </a:p>
      </dgm:t>
    </dgm:pt>
    <dgm:pt modelId="{708AF3DD-359F-4FF3-AA7C-DED802D3CF6C}" type="sibTrans" cxnId="{3D592BD8-0572-4FB4-A641-5A8549479AC3}">
      <dgm:prSet/>
      <dgm:spPr/>
      <dgm:t>
        <a:bodyPr/>
        <a:lstStyle/>
        <a:p>
          <a:endParaRPr lang="nl-NL"/>
        </a:p>
      </dgm:t>
    </dgm:pt>
    <dgm:pt modelId="{BDDE735A-7A34-48D7-8556-30209D1F66D3}" type="parTrans" cxnId="{3D592BD8-0572-4FB4-A641-5A8549479AC3}">
      <dgm:prSet custT="1"/>
      <dgm:spPr/>
      <dgm:t>
        <a:bodyPr/>
        <a:lstStyle/>
        <a:p>
          <a:endParaRPr lang="nl-NL" sz="1200"/>
        </a:p>
      </dgm:t>
    </dgm:pt>
    <dgm:pt modelId="{F40318BF-075F-4877-B6DE-62023E672592}">
      <dgm:prSet custT="1"/>
      <dgm:spPr/>
      <dgm:t>
        <a:bodyPr/>
        <a:lstStyle/>
        <a:p>
          <a:r>
            <a:rPr lang="nl-NL" sz="1200" dirty="0"/>
            <a:t>Opnemer</a:t>
          </a:r>
        </a:p>
      </dgm:t>
    </dgm:pt>
    <dgm:pt modelId="{9D08BC91-4D94-4C32-B55A-21507C31F49A}" type="sibTrans" cxnId="{7ADD886C-9F32-49AB-B282-AD923BE37F55}">
      <dgm:prSet/>
      <dgm:spPr/>
      <dgm:t>
        <a:bodyPr/>
        <a:lstStyle/>
        <a:p>
          <a:endParaRPr lang="nl-NL"/>
        </a:p>
      </dgm:t>
    </dgm:pt>
    <dgm:pt modelId="{91AD9199-BFEA-45E6-A2C3-84402B532ADC}" type="parTrans" cxnId="{7ADD886C-9F32-49AB-B282-AD923BE37F55}">
      <dgm:prSet custT="1"/>
      <dgm:spPr/>
      <dgm:t>
        <a:bodyPr/>
        <a:lstStyle/>
        <a:p>
          <a:endParaRPr lang="nl-NL" sz="1200"/>
        </a:p>
      </dgm:t>
    </dgm:pt>
    <dgm:pt modelId="{96BF57B8-6040-4C7C-A7E7-22A9550970B4}">
      <dgm:prSet phldrT="[Tekst]" custT="1"/>
      <dgm:spPr/>
      <dgm:t>
        <a:bodyPr/>
        <a:lstStyle/>
        <a:p>
          <a:r>
            <a:rPr lang="nl-NL" sz="1100" b="0" dirty="0">
              <a:solidFill>
                <a:schemeClr val="tx2"/>
              </a:solidFill>
            </a:rPr>
            <a:t>Netwerk</a:t>
          </a:r>
        </a:p>
      </dgm:t>
    </dgm:pt>
    <dgm:pt modelId="{CEF1F32D-17A1-409E-B78F-5617A867E71A}" type="sibTrans" cxnId="{240863AF-801C-46F0-8B5E-1C65CE259457}">
      <dgm:prSet/>
      <dgm:spPr/>
      <dgm:t>
        <a:bodyPr/>
        <a:lstStyle/>
        <a:p>
          <a:endParaRPr lang="nl-NL"/>
        </a:p>
      </dgm:t>
    </dgm:pt>
    <dgm:pt modelId="{83A98F4F-9D8A-4E76-B8AC-7F0CCA452112}" type="parTrans" cxnId="{240863AF-801C-46F0-8B5E-1C65CE259457}">
      <dgm:prSet custT="1"/>
      <dgm:spPr/>
      <dgm:t>
        <a:bodyPr/>
        <a:lstStyle/>
        <a:p>
          <a:endParaRPr lang="nl-NL" sz="1200"/>
        </a:p>
      </dgm:t>
    </dgm:pt>
    <dgm:pt modelId="{AEB2B968-EF45-4ED0-9317-42A827AEF4C1}">
      <dgm:prSet phldrT="[Tekst]" custT="1"/>
      <dgm:spPr/>
      <dgm:t>
        <a:bodyPr/>
        <a:lstStyle/>
        <a:p>
          <a:r>
            <a:rPr lang="nl-NL" sz="1200" dirty="0"/>
            <a:t>Maand</a:t>
          </a:r>
        </a:p>
      </dgm:t>
    </dgm:pt>
    <dgm:pt modelId="{C3E148EE-4F7C-4C44-AD0F-CF94A2E0B4C0}" type="sibTrans" cxnId="{949ACE26-C041-4BE2-9608-5E49DADA5EA2}">
      <dgm:prSet/>
      <dgm:spPr/>
      <dgm:t>
        <a:bodyPr/>
        <a:lstStyle/>
        <a:p>
          <a:endParaRPr lang="nl-NL"/>
        </a:p>
      </dgm:t>
    </dgm:pt>
    <dgm:pt modelId="{ADE87939-12F3-424C-8188-625FFD8A2E2A}" type="parTrans" cxnId="{949ACE26-C041-4BE2-9608-5E49DADA5EA2}">
      <dgm:prSet custT="1"/>
      <dgm:spPr/>
      <dgm:t>
        <a:bodyPr/>
        <a:lstStyle/>
        <a:p>
          <a:endParaRPr lang="nl-NL" sz="1200"/>
        </a:p>
      </dgm:t>
    </dgm:pt>
    <dgm:pt modelId="{5DA7B166-B0DB-46E3-96AD-503D21A42D30}">
      <dgm:prSet/>
      <dgm:spPr/>
      <dgm:t>
        <a:bodyPr/>
        <a:lstStyle/>
        <a:p>
          <a:r>
            <a:rPr lang="nl-NL" dirty="0"/>
            <a:t>Vaarwater</a:t>
          </a:r>
        </a:p>
      </dgm:t>
    </dgm:pt>
    <dgm:pt modelId="{10F14C47-7AA7-45DD-AE15-C5D94A03D0C0}" type="parTrans" cxnId="{0730B583-745B-4C72-AE69-27B68BE4E5D9}">
      <dgm:prSet/>
      <dgm:spPr/>
      <dgm:t>
        <a:bodyPr/>
        <a:lstStyle/>
        <a:p>
          <a:endParaRPr lang="nl-NL"/>
        </a:p>
      </dgm:t>
    </dgm:pt>
    <dgm:pt modelId="{CE0D3D59-B45C-48DD-823F-C75FD6441C55}" type="sibTrans" cxnId="{0730B583-745B-4C72-AE69-27B68BE4E5D9}">
      <dgm:prSet/>
      <dgm:spPr/>
      <dgm:t>
        <a:bodyPr/>
        <a:lstStyle/>
        <a:p>
          <a:endParaRPr lang="nl-NL"/>
        </a:p>
      </dgm:t>
    </dgm:pt>
    <dgm:pt modelId="{B1A19F40-674E-4928-AD8B-779321F76BAB}" type="pres">
      <dgm:prSet presAssocID="{D76A2404-01B0-4353-8D34-CE087227696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830C71-E30D-488D-95ED-D970077A529A}" type="pres">
      <dgm:prSet presAssocID="{8CA14E15-B5EB-4CEF-9F11-C7DCE8E9B4A0}" presName="centerShape" presStyleLbl="node0" presStyleIdx="0" presStyleCnt="1"/>
      <dgm:spPr/>
    </dgm:pt>
    <dgm:pt modelId="{A230BE62-1E38-4815-ADCC-90A159D657A3}" type="pres">
      <dgm:prSet presAssocID="{41DBEC8C-0571-4A73-9464-9DCFD3A17A76}" presName="parTrans" presStyleLbl="sibTrans2D1" presStyleIdx="0" presStyleCnt="6"/>
      <dgm:spPr/>
    </dgm:pt>
    <dgm:pt modelId="{8CE29D9E-53F8-45B8-978B-CFDDF7FEED95}" type="pres">
      <dgm:prSet presAssocID="{41DBEC8C-0571-4A73-9464-9DCFD3A17A76}" presName="connectorText" presStyleLbl="sibTrans2D1" presStyleIdx="0" presStyleCnt="6"/>
      <dgm:spPr/>
    </dgm:pt>
    <dgm:pt modelId="{3A1A4467-BB48-49F4-B9C8-24FF1E4D371C}" type="pres">
      <dgm:prSet presAssocID="{97B4B310-AA66-42DA-A254-228150D1E6FB}" presName="node" presStyleLbl="node1" presStyleIdx="0" presStyleCnt="6">
        <dgm:presLayoutVars>
          <dgm:bulletEnabled val="1"/>
        </dgm:presLayoutVars>
      </dgm:prSet>
      <dgm:spPr/>
    </dgm:pt>
    <dgm:pt modelId="{A08A2067-F1A0-4142-A926-1829658D15B0}" type="pres">
      <dgm:prSet presAssocID="{ADE87939-12F3-424C-8188-625FFD8A2E2A}" presName="parTrans" presStyleLbl="sibTrans2D1" presStyleIdx="1" presStyleCnt="6"/>
      <dgm:spPr/>
    </dgm:pt>
    <dgm:pt modelId="{AD7C1664-4B35-43B2-9C94-9514F7FBE8F6}" type="pres">
      <dgm:prSet presAssocID="{ADE87939-12F3-424C-8188-625FFD8A2E2A}" presName="connectorText" presStyleLbl="sibTrans2D1" presStyleIdx="1" presStyleCnt="6"/>
      <dgm:spPr/>
    </dgm:pt>
    <dgm:pt modelId="{C62C352D-13D6-491B-9819-1A37BCA82CB0}" type="pres">
      <dgm:prSet presAssocID="{AEB2B968-EF45-4ED0-9317-42A827AEF4C1}" presName="node" presStyleLbl="node1" presStyleIdx="1" presStyleCnt="6">
        <dgm:presLayoutVars>
          <dgm:bulletEnabled val="1"/>
        </dgm:presLayoutVars>
      </dgm:prSet>
      <dgm:spPr/>
    </dgm:pt>
    <dgm:pt modelId="{C2B7B936-A48D-400C-9CEE-FA8645243436}" type="pres">
      <dgm:prSet presAssocID="{83A98F4F-9D8A-4E76-B8AC-7F0CCA452112}" presName="parTrans" presStyleLbl="sibTrans2D1" presStyleIdx="2" presStyleCnt="6"/>
      <dgm:spPr/>
    </dgm:pt>
    <dgm:pt modelId="{B578F747-3037-40CB-BD6E-26F9D7158224}" type="pres">
      <dgm:prSet presAssocID="{83A98F4F-9D8A-4E76-B8AC-7F0CCA452112}" presName="connectorText" presStyleLbl="sibTrans2D1" presStyleIdx="2" presStyleCnt="6"/>
      <dgm:spPr/>
    </dgm:pt>
    <dgm:pt modelId="{7FF5D596-F1AA-4FED-9ED9-2A130D525367}" type="pres">
      <dgm:prSet presAssocID="{96BF57B8-6040-4C7C-A7E7-22A9550970B4}" presName="node" presStyleLbl="node1" presStyleIdx="2" presStyleCnt="6">
        <dgm:presLayoutVars>
          <dgm:bulletEnabled val="1"/>
        </dgm:presLayoutVars>
      </dgm:prSet>
      <dgm:spPr/>
    </dgm:pt>
    <dgm:pt modelId="{A9E53ABB-6CD3-4C2F-86CA-76EAB7A978EB}" type="pres">
      <dgm:prSet presAssocID="{91AD9199-BFEA-45E6-A2C3-84402B532ADC}" presName="parTrans" presStyleLbl="sibTrans2D1" presStyleIdx="3" presStyleCnt="6"/>
      <dgm:spPr/>
    </dgm:pt>
    <dgm:pt modelId="{EC773B0D-2073-4FA5-8D5E-8CD9E28022FF}" type="pres">
      <dgm:prSet presAssocID="{91AD9199-BFEA-45E6-A2C3-84402B532ADC}" presName="connectorText" presStyleLbl="sibTrans2D1" presStyleIdx="3" presStyleCnt="6"/>
      <dgm:spPr/>
    </dgm:pt>
    <dgm:pt modelId="{BB95A28F-BC2E-4DAA-8281-450526400531}" type="pres">
      <dgm:prSet presAssocID="{F40318BF-075F-4877-B6DE-62023E672592}" presName="node" presStyleLbl="node1" presStyleIdx="3" presStyleCnt="6">
        <dgm:presLayoutVars>
          <dgm:bulletEnabled val="1"/>
        </dgm:presLayoutVars>
      </dgm:prSet>
      <dgm:spPr/>
    </dgm:pt>
    <dgm:pt modelId="{F9971A91-9D79-46C6-937E-2819BD2C12FB}" type="pres">
      <dgm:prSet presAssocID="{BDDE735A-7A34-48D7-8556-30209D1F66D3}" presName="parTrans" presStyleLbl="sibTrans2D1" presStyleIdx="4" presStyleCnt="6"/>
      <dgm:spPr/>
    </dgm:pt>
    <dgm:pt modelId="{6096787F-7C97-4062-975A-FDE391E64950}" type="pres">
      <dgm:prSet presAssocID="{BDDE735A-7A34-48D7-8556-30209D1F66D3}" presName="connectorText" presStyleLbl="sibTrans2D1" presStyleIdx="4" presStyleCnt="6"/>
      <dgm:spPr/>
    </dgm:pt>
    <dgm:pt modelId="{0AF66294-5ADA-47F7-A276-136AB9CD1DFB}" type="pres">
      <dgm:prSet presAssocID="{D78D04E4-4440-4331-85DD-B3D7B3E5BD21}" presName="node" presStyleLbl="node1" presStyleIdx="4" presStyleCnt="6">
        <dgm:presLayoutVars>
          <dgm:bulletEnabled val="1"/>
        </dgm:presLayoutVars>
      </dgm:prSet>
      <dgm:spPr/>
    </dgm:pt>
    <dgm:pt modelId="{B9382AA1-BBC9-4639-8055-9E456031FE4B}" type="pres">
      <dgm:prSet presAssocID="{10F14C47-7AA7-45DD-AE15-C5D94A03D0C0}" presName="parTrans" presStyleLbl="sibTrans2D1" presStyleIdx="5" presStyleCnt="6"/>
      <dgm:spPr/>
    </dgm:pt>
    <dgm:pt modelId="{6C857F8B-C2D4-42C3-A14F-3657FC3CA2AB}" type="pres">
      <dgm:prSet presAssocID="{10F14C47-7AA7-45DD-AE15-C5D94A03D0C0}" presName="connectorText" presStyleLbl="sibTrans2D1" presStyleIdx="5" presStyleCnt="6"/>
      <dgm:spPr/>
    </dgm:pt>
    <dgm:pt modelId="{E90ED0A3-901F-47AE-A845-55A0D08C5192}" type="pres">
      <dgm:prSet presAssocID="{5DA7B166-B0DB-46E3-96AD-503D21A42D30}" presName="node" presStyleLbl="node1" presStyleIdx="5" presStyleCnt="6">
        <dgm:presLayoutVars>
          <dgm:bulletEnabled val="1"/>
        </dgm:presLayoutVars>
      </dgm:prSet>
      <dgm:spPr/>
    </dgm:pt>
  </dgm:ptLst>
  <dgm:cxnLst>
    <dgm:cxn modelId="{46930702-6A6B-46FE-89AA-90DF09C30501}" type="presOf" srcId="{83A98F4F-9D8A-4E76-B8AC-7F0CCA452112}" destId="{C2B7B936-A48D-400C-9CEE-FA8645243436}" srcOrd="0" destOrd="0" presId="urn:microsoft.com/office/officeart/2005/8/layout/radial5"/>
    <dgm:cxn modelId="{F7165111-E293-4F23-B660-F622CF64F930}" type="presOf" srcId="{91AD9199-BFEA-45E6-A2C3-84402B532ADC}" destId="{EC773B0D-2073-4FA5-8D5E-8CD9E28022FF}" srcOrd="1" destOrd="0" presId="urn:microsoft.com/office/officeart/2005/8/layout/radial5"/>
    <dgm:cxn modelId="{C56A4613-4B57-432A-B357-52DF448A2F20}" type="presOf" srcId="{41DBEC8C-0571-4A73-9464-9DCFD3A17A76}" destId="{8CE29D9E-53F8-45B8-978B-CFDDF7FEED95}" srcOrd="1" destOrd="0" presId="urn:microsoft.com/office/officeart/2005/8/layout/radial5"/>
    <dgm:cxn modelId="{B1AFBF16-A012-4870-85B5-11C5462F65B5}" type="presOf" srcId="{96BF57B8-6040-4C7C-A7E7-22A9550970B4}" destId="{7FF5D596-F1AA-4FED-9ED9-2A130D525367}" srcOrd="0" destOrd="0" presId="urn:microsoft.com/office/officeart/2005/8/layout/radial5"/>
    <dgm:cxn modelId="{49BAAE26-E790-43D1-A343-742A2536EFC7}" type="presOf" srcId="{ADE87939-12F3-424C-8188-625FFD8A2E2A}" destId="{AD7C1664-4B35-43B2-9C94-9514F7FBE8F6}" srcOrd="1" destOrd="0" presId="urn:microsoft.com/office/officeart/2005/8/layout/radial5"/>
    <dgm:cxn modelId="{949ACE26-C041-4BE2-9608-5E49DADA5EA2}" srcId="{8CA14E15-B5EB-4CEF-9F11-C7DCE8E9B4A0}" destId="{AEB2B968-EF45-4ED0-9317-42A827AEF4C1}" srcOrd="1" destOrd="0" parTransId="{ADE87939-12F3-424C-8188-625FFD8A2E2A}" sibTransId="{C3E148EE-4F7C-4C44-AD0F-CF94A2E0B4C0}"/>
    <dgm:cxn modelId="{0936E73F-3C0A-46B2-B89D-A0C14AA980E4}" type="presOf" srcId="{BDDE735A-7A34-48D7-8556-30209D1F66D3}" destId="{6096787F-7C97-4062-975A-FDE391E64950}" srcOrd="1" destOrd="0" presId="urn:microsoft.com/office/officeart/2005/8/layout/radial5"/>
    <dgm:cxn modelId="{5B17F940-9DA1-4C1C-AB34-0488784DBD84}" type="presOf" srcId="{F40318BF-075F-4877-B6DE-62023E672592}" destId="{BB95A28F-BC2E-4DAA-8281-450526400531}" srcOrd="0" destOrd="0" presId="urn:microsoft.com/office/officeart/2005/8/layout/radial5"/>
    <dgm:cxn modelId="{42BBF841-BAD3-44F7-BA2B-BA86DE0DBE59}" type="presOf" srcId="{D78D04E4-4440-4331-85DD-B3D7B3E5BD21}" destId="{0AF66294-5ADA-47F7-A276-136AB9CD1DFB}" srcOrd="0" destOrd="0" presId="urn:microsoft.com/office/officeart/2005/8/layout/radial5"/>
    <dgm:cxn modelId="{47BF3D42-C50A-4BCE-9C90-B637E91EDA13}" type="presOf" srcId="{10F14C47-7AA7-45DD-AE15-C5D94A03D0C0}" destId="{B9382AA1-BBC9-4639-8055-9E456031FE4B}" srcOrd="0" destOrd="0" presId="urn:microsoft.com/office/officeart/2005/8/layout/radial5"/>
    <dgm:cxn modelId="{65F64C44-82C0-4A82-BB92-F48EC0B4D7D7}" type="presOf" srcId="{5DA7B166-B0DB-46E3-96AD-503D21A42D30}" destId="{E90ED0A3-901F-47AE-A845-55A0D08C5192}" srcOrd="0" destOrd="0" presId="urn:microsoft.com/office/officeart/2005/8/layout/radial5"/>
    <dgm:cxn modelId="{2ED81867-4866-4ADD-84F9-55D12F492C0A}" type="presOf" srcId="{91AD9199-BFEA-45E6-A2C3-84402B532ADC}" destId="{A9E53ABB-6CD3-4C2F-86CA-76EAB7A978EB}" srcOrd="0" destOrd="0" presId="urn:microsoft.com/office/officeart/2005/8/layout/radial5"/>
    <dgm:cxn modelId="{3A145A67-FE59-4D53-A45E-A18406327C6E}" srcId="{8CA14E15-B5EB-4CEF-9F11-C7DCE8E9B4A0}" destId="{97B4B310-AA66-42DA-A254-228150D1E6FB}" srcOrd="0" destOrd="0" parTransId="{41DBEC8C-0571-4A73-9464-9DCFD3A17A76}" sibTransId="{9B089CB2-1225-458C-A505-C053FEA76609}"/>
    <dgm:cxn modelId="{7ADD886C-9F32-49AB-B282-AD923BE37F55}" srcId="{8CA14E15-B5EB-4CEF-9F11-C7DCE8E9B4A0}" destId="{F40318BF-075F-4877-B6DE-62023E672592}" srcOrd="3" destOrd="0" parTransId="{91AD9199-BFEA-45E6-A2C3-84402B532ADC}" sibTransId="{9D08BC91-4D94-4C32-B55A-21507C31F49A}"/>
    <dgm:cxn modelId="{00E3CF4D-FF99-4AAE-90A7-912B478FBAF0}" type="presOf" srcId="{8CA14E15-B5EB-4CEF-9F11-C7DCE8E9B4A0}" destId="{B0830C71-E30D-488D-95ED-D970077A529A}" srcOrd="0" destOrd="0" presId="urn:microsoft.com/office/officeart/2005/8/layout/radial5"/>
    <dgm:cxn modelId="{0730B583-745B-4C72-AE69-27B68BE4E5D9}" srcId="{8CA14E15-B5EB-4CEF-9F11-C7DCE8E9B4A0}" destId="{5DA7B166-B0DB-46E3-96AD-503D21A42D30}" srcOrd="5" destOrd="0" parTransId="{10F14C47-7AA7-45DD-AE15-C5D94A03D0C0}" sibTransId="{CE0D3D59-B45C-48DD-823F-C75FD6441C55}"/>
    <dgm:cxn modelId="{805B7084-C2E3-4278-A3E5-FE7052A55BC3}" type="presOf" srcId="{97B4B310-AA66-42DA-A254-228150D1E6FB}" destId="{3A1A4467-BB48-49F4-B9C8-24FF1E4D371C}" srcOrd="0" destOrd="0" presId="urn:microsoft.com/office/officeart/2005/8/layout/radial5"/>
    <dgm:cxn modelId="{00AA0E9E-D723-48AA-B350-2334D8E904DA}" type="presOf" srcId="{41DBEC8C-0571-4A73-9464-9DCFD3A17A76}" destId="{A230BE62-1E38-4815-ADCC-90A159D657A3}" srcOrd="0" destOrd="0" presId="urn:microsoft.com/office/officeart/2005/8/layout/radial5"/>
    <dgm:cxn modelId="{240863AF-801C-46F0-8B5E-1C65CE259457}" srcId="{8CA14E15-B5EB-4CEF-9F11-C7DCE8E9B4A0}" destId="{96BF57B8-6040-4C7C-A7E7-22A9550970B4}" srcOrd="2" destOrd="0" parTransId="{83A98F4F-9D8A-4E76-B8AC-7F0CCA452112}" sibTransId="{CEF1F32D-17A1-409E-B78F-5617A867E71A}"/>
    <dgm:cxn modelId="{0B71BCB0-41C0-492C-A201-56FF910B3988}" type="presOf" srcId="{D76A2404-01B0-4353-8D34-CE0872276963}" destId="{B1A19F40-674E-4928-AD8B-779321F76BAB}" srcOrd="0" destOrd="0" presId="urn:microsoft.com/office/officeart/2005/8/layout/radial5"/>
    <dgm:cxn modelId="{BBF640B1-4230-4FF8-8FD0-8B81EE48D84D}" type="presOf" srcId="{BDDE735A-7A34-48D7-8556-30209D1F66D3}" destId="{F9971A91-9D79-46C6-937E-2819BD2C12FB}" srcOrd="0" destOrd="0" presId="urn:microsoft.com/office/officeart/2005/8/layout/radial5"/>
    <dgm:cxn modelId="{60FFB5B8-2134-485E-B63D-AD77CAFB0FC7}" type="presOf" srcId="{AEB2B968-EF45-4ED0-9317-42A827AEF4C1}" destId="{C62C352D-13D6-491B-9819-1A37BCA82CB0}" srcOrd="0" destOrd="0" presId="urn:microsoft.com/office/officeart/2005/8/layout/radial5"/>
    <dgm:cxn modelId="{AAC9D6C4-6D70-45BA-8D41-9973B1682186}" srcId="{D76A2404-01B0-4353-8D34-CE0872276963}" destId="{8CA14E15-B5EB-4CEF-9F11-C7DCE8E9B4A0}" srcOrd="0" destOrd="0" parTransId="{4525AB97-53B9-4B88-A906-D34782FA8A22}" sibTransId="{C74174DE-667A-468E-B63B-0A13CCA3B78C}"/>
    <dgm:cxn modelId="{944F25D3-9B62-4D53-AA86-8F3342151F63}" type="presOf" srcId="{83A98F4F-9D8A-4E76-B8AC-7F0CCA452112}" destId="{B578F747-3037-40CB-BD6E-26F9D7158224}" srcOrd="1" destOrd="0" presId="urn:microsoft.com/office/officeart/2005/8/layout/radial5"/>
    <dgm:cxn modelId="{3D592BD8-0572-4FB4-A641-5A8549479AC3}" srcId="{8CA14E15-B5EB-4CEF-9F11-C7DCE8E9B4A0}" destId="{D78D04E4-4440-4331-85DD-B3D7B3E5BD21}" srcOrd="4" destOrd="0" parTransId="{BDDE735A-7A34-48D7-8556-30209D1F66D3}" sibTransId="{708AF3DD-359F-4FF3-AA7C-DED802D3CF6C}"/>
    <dgm:cxn modelId="{F41BA8E3-506E-48D8-B899-731BB6AAC24C}" type="presOf" srcId="{10F14C47-7AA7-45DD-AE15-C5D94A03D0C0}" destId="{6C857F8B-C2D4-42C3-A14F-3657FC3CA2AB}" srcOrd="1" destOrd="0" presId="urn:microsoft.com/office/officeart/2005/8/layout/radial5"/>
    <dgm:cxn modelId="{33B526F9-DF4A-436A-B58E-CC9324992E68}" type="presOf" srcId="{ADE87939-12F3-424C-8188-625FFD8A2E2A}" destId="{A08A2067-F1A0-4142-A926-1829658D15B0}" srcOrd="0" destOrd="0" presId="urn:microsoft.com/office/officeart/2005/8/layout/radial5"/>
    <dgm:cxn modelId="{69AA79E6-918A-40C3-9010-F9A63C644E6D}" type="presParOf" srcId="{B1A19F40-674E-4928-AD8B-779321F76BAB}" destId="{B0830C71-E30D-488D-95ED-D970077A529A}" srcOrd="0" destOrd="0" presId="urn:microsoft.com/office/officeart/2005/8/layout/radial5"/>
    <dgm:cxn modelId="{85A45BB9-7E32-4DC5-85FB-274D3AF741A4}" type="presParOf" srcId="{B1A19F40-674E-4928-AD8B-779321F76BAB}" destId="{A230BE62-1E38-4815-ADCC-90A159D657A3}" srcOrd="1" destOrd="0" presId="urn:microsoft.com/office/officeart/2005/8/layout/radial5"/>
    <dgm:cxn modelId="{81BBDEC6-6D9F-419C-8539-D9F21E165B63}" type="presParOf" srcId="{A230BE62-1E38-4815-ADCC-90A159D657A3}" destId="{8CE29D9E-53F8-45B8-978B-CFDDF7FEED95}" srcOrd="0" destOrd="0" presId="urn:microsoft.com/office/officeart/2005/8/layout/radial5"/>
    <dgm:cxn modelId="{8944685A-5C2C-4B7E-A738-8A95B2B18782}" type="presParOf" srcId="{B1A19F40-674E-4928-AD8B-779321F76BAB}" destId="{3A1A4467-BB48-49F4-B9C8-24FF1E4D371C}" srcOrd="2" destOrd="0" presId="urn:microsoft.com/office/officeart/2005/8/layout/radial5"/>
    <dgm:cxn modelId="{279062B3-9DB5-42D7-95AB-DF0DDA72FE37}" type="presParOf" srcId="{B1A19F40-674E-4928-AD8B-779321F76BAB}" destId="{A08A2067-F1A0-4142-A926-1829658D15B0}" srcOrd="3" destOrd="0" presId="urn:microsoft.com/office/officeart/2005/8/layout/radial5"/>
    <dgm:cxn modelId="{9DED37B8-5601-4D50-8C39-45BB3F82D140}" type="presParOf" srcId="{A08A2067-F1A0-4142-A926-1829658D15B0}" destId="{AD7C1664-4B35-43B2-9C94-9514F7FBE8F6}" srcOrd="0" destOrd="0" presId="urn:microsoft.com/office/officeart/2005/8/layout/radial5"/>
    <dgm:cxn modelId="{74693456-9757-4E25-803C-EA73C2DEE37C}" type="presParOf" srcId="{B1A19F40-674E-4928-AD8B-779321F76BAB}" destId="{C62C352D-13D6-491B-9819-1A37BCA82CB0}" srcOrd="4" destOrd="0" presId="urn:microsoft.com/office/officeart/2005/8/layout/radial5"/>
    <dgm:cxn modelId="{3E7ED25B-AD19-4134-9DBF-7D3060066BD9}" type="presParOf" srcId="{B1A19F40-674E-4928-AD8B-779321F76BAB}" destId="{C2B7B936-A48D-400C-9CEE-FA8645243436}" srcOrd="5" destOrd="0" presId="urn:microsoft.com/office/officeart/2005/8/layout/radial5"/>
    <dgm:cxn modelId="{361B43D8-5B46-4319-BF01-EFE5FF792A75}" type="presParOf" srcId="{C2B7B936-A48D-400C-9CEE-FA8645243436}" destId="{B578F747-3037-40CB-BD6E-26F9D7158224}" srcOrd="0" destOrd="0" presId="urn:microsoft.com/office/officeart/2005/8/layout/radial5"/>
    <dgm:cxn modelId="{30876BBF-7E46-471F-9160-1ECDFA16D7BC}" type="presParOf" srcId="{B1A19F40-674E-4928-AD8B-779321F76BAB}" destId="{7FF5D596-F1AA-4FED-9ED9-2A130D525367}" srcOrd="6" destOrd="0" presId="urn:microsoft.com/office/officeart/2005/8/layout/radial5"/>
    <dgm:cxn modelId="{1F03AD20-5DC5-4A05-954E-F4B19981B507}" type="presParOf" srcId="{B1A19F40-674E-4928-AD8B-779321F76BAB}" destId="{A9E53ABB-6CD3-4C2F-86CA-76EAB7A978EB}" srcOrd="7" destOrd="0" presId="urn:microsoft.com/office/officeart/2005/8/layout/radial5"/>
    <dgm:cxn modelId="{C917FD5D-83A3-424B-B7C9-D9968261A491}" type="presParOf" srcId="{A9E53ABB-6CD3-4C2F-86CA-76EAB7A978EB}" destId="{EC773B0D-2073-4FA5-8D5E-8CD9E28022FF}" srcOrd="0" destOrd="0" presId="urn:microsoft.com/office/officeart/2005/8/layout/radial5"/>
    <dgm:cxn modelId="{810C4DDE-B939-49D0-BFD0-4BEA1D70F696}" type="presParOf" srcId="{B1A19F40-674E-4928-AD8B-779321F76BAB}" destId="{BB95A28F-BC2E-4DAA-8281-450526400531}" srcOrd="8" destOrd="0" presId="urn:microsoft.com/office/officeart/2005/8/layout/radial5"/>
    <dgm:cxn modelId="{83D2973E-D084-4F33-AD1B-B29CD7617C3D}" type="presParOf" srcId="{B1A19F40-674E-4928-AD8B-779321F76BAB}" destId="{F9971A91-9D79-46C6-937E-2819BD2C12FB}" srcOrd="9" destOrd="0" presId="urn:microsoft.com/office/officeart/2005/8/layout/radial5"/>
    <dgm:cxn modelId="{FDD1D458-D8F5-4212-B105-65A43A504724}" type="presParOf" srcId="{F9971A91-9D79-46C6-937E-2819BD2C12FB}" destId="{6096787F-7C97-4062-975A-FDE391E64950}" srcOrd="0" destOrd="0" presId="urn:microsoft.com/office/officeart/2005/8/layout/radial5"/>
    <dgm:cxn modelId="{EC96D2D7-1ACD-4A74-B3E4-436A4227FA0E}" type="presParOf" srcId="{B1A19F40-674E-4928-AD8B-779321F76BAB}" destId="{0AF66294-5ADA-47F7-A276-136AB9CD1DFB}" srcOrd="10" destOrd="0" presId="urn:microsoft.com/office/officeart/2005/8/layout/radial5"/>
    <dgm:cxn modelId="{8CCEAB4F-C229-42C7-B38A-EFBE8B387BD4}" type="presParOf" srcId="{B1A19F40-674E-4928-AD8B-779321F76BAB}" destId="{B9382AA1-BBC9-4639-8055-9E456031FE4B}" srcOrd="11" destOrd="0" presId="urn:microsoft.com/office/officeart/2005/8/layout/radial5"/>
    <dgm:cxn modelId="{40D5BBF1-4168-40BD-840F-98C93C645235}" type="presParOf" srcId="{B9382AA1-BBC9-4639-8055-9E456031FE4B}" destId="{6C857F8B-C2D4-42C3-A14F-3657FC3CA2AB}" srcOrd="0" destOrd="0" presId="urn:microsoft.com/office/officeart/2005/8/layout/radial5"/>
    <dgm:cxn modelId="{08AD57E2-7B91-47C8-AA37-3EFCB2512487}" type="presParOf" srcId="{B1A19F40-674E-4928-AD8B-779321F76BAB}" destId="{E90ED0A3-901F-47AE-A845-55A0D08C519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6A2404-01B0-4353-8D34-CE0872276963}" type="doc">
      <dgm:prSet loTypeId="urn:microsoft.com/office/officeart/2005/8/layout/radial5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8CA14E15-B5EB-4CEF-9F11-C7DCE8E9B4A0}">
      <dgm:prSet phldrT="[Tekst]" custT="1"/>
      <dgm:spPr/>
      <dgm:t>
        <a:bodyPr/>
        <a:lstStyle/>
        <a:p>
          <a:r>
            <a:rPr lang="nl-NL" sz="1200" dirty="0"/>
            <a:t>Meetpunt</a:t>
          </a:r>
        </a:p>
      </dgm:t>
    </dgm:pt>
    <dgm:pt modelId="{4525AB97-53B9-4B88-A906-D34782FA8A22}" type="parTrans" cxnId="{AAC9D6C4-6D70-45BA-8D41-9973B1682186}">
      <dgm:prSet/>
      <dgm:spPr/>
      <dgm:t>
        <a:bodyPr/>
        <a:lstStyle/>
        <a:p>
          <a:endParaRPr lang="nl-NL"/>
        </a:p>
      </dgm:t>
    </dgm:pt>
    <dgm:pt modelId="{C74174DE-667A-468E-B63B-0A13CCA3B78C}" type="sibTrans" cxnId="{AAC9D6C4-6D70-45BA-8D41-9973B1682186}">
      <dgm:prSet/>
      <dgm:spPr/>
      <dgm:t>
        <a:bodyPr/>
        <a:lstStyle/>
        <a:p>
          <a:endParaRPr lang="nl-NL"/>
        </a:p>
      </dgm:t>
    </dgm:pt>
    <dgm:pt modelId="{97B4B310-AA66-42DA-A254-228150D1E6FB}">
      <dgm:prSet phldrT="[Tekst]" custT="1"/>
      <dgm:spPr/>
      <dgm:t>
        <a:bodyPr/>
        <a:lstStyle/>
        <a:p>
          <a:r>
            <a:rPr lang="nl-NL" sz="1200" b="0" dirty="0">
              <a:solidFill>
                <a:schemeClr val="tx2"/>
              </a:solidFill>
            </a:rPr>
            <a:t>Jaar</a:t>
          </a:r>
        </a:p>
      </dgm:t>
    </dgm:pt>
    <dgm:pt modelId="{41DBEC8C-0571-4A73-9464-9DCFD3A17A76}" type="parTrans" cxnId="{3A145A67-FE59-4D53-A45E-A18406327C6E}">
      <dgm:prSet custT="1"/>
      <dgm:spPr/>
      <dgm:t>
        <a:bodyPr/>
        <a:lstStyle/>
        <a:p>
          <a:endParaRPr lang="nl-NL" sz="1200"/>
        </a:p>
      </dgm:t>
    </dgm:pt>
    <dgm:pt modelId="{9B089CB2-1225-458C-A505-C053FEA76609}" type="sibTrans" cxnId="{3A145A67-FE59-4D53-A45E-A18406327C6E}">
      <dgm:prSet/>
      <dgm:spPr/>
      <dgm:t>
        <a:bodyPr/>
        <a:lstStyle/>
        <a:p>
          <a:endParaRPr lang="nl-NL"/>
        </a:p>
      </dgm:t>
    </dgm:pt>
    <dgm:pt modelId="{D78D04E4-4440-4331-85DD-B3D7B3E5BD21}">
      <dgm:prSet custT="1"/>
      <dgm:spPr/>
      <dgm:t>
        <a:bodyPr/>
        <a:lstStyle/>
        <a:p>
          <a:r>
            <a:rPr lang="nl-NL" sz="1200" b="0" dirty="0" err="1">
              <a:solidFill>
                <a:schemeClr val="tx2"/>
              </a:solidFill>
            </a:rPr>
            <a:t>Land-gebruik</a:t>
          </a:r>
          <a:endParaRPr lang="nl-NL" sz="1200" b="0" dirty="0">
            <a:solidFill>
              <a:schemeClr val="tx2"/>
            </a:solidFill>
          </a:endParaRPr>
        </a:p>
      </dgm:t>
    </dgm:pt>
    <dgm:pt modelId="{708AF3DD-359F-4FF3-AA7C-DED802D3CF6C}" type="sibTrans" cxnId="{3D592BD8-0572-4FB4-A641-5A8549479AC3}">
      <dgm:prSet/>
      <dgm:spPr/>
      <dgm:t>
        <a:bodyPr/>
        <a:lstStyle/>
        <a:p>
          <a:endParaRPr lang="nl-NL"/>
        </a:p>
      </dgm:t>
    </dgm:pt>
    <dgm:pt modelId="{BDDE735A-7A34-48D7-8556-30209D1F66D3}" type="parTrans" cxnId="{3D592BD8-0572-4FB4-A641-5A8549479AC3}">
      <dgm:prSet custT="1"/>
      <dgm:spPr/>
      <dgm:t>
        <a:bodyPr/>
        <a:lstStyle/>
        <a:p>
          <a:endParaRPr lang="nl-NL" sz="1200"/>
        </a:p>
      </dgm:t>
    </dgm:pt>
    <dgm:pt modelId="{F40318BF-075F-4877-B6DE-62023E672592}">
      <dgm:prSet custT="1"/>
      <dgm:spPr/>
      <dgm:t>
        <a:bodyPr/>
        <a:lstStyle/>
        <a:p>
          <a:r>
            <a:rPr lang="nl-NL" sz="1200" dirty="0"/>
            <a:t>Opnemer</a:t>
          </a:r>
        </a:p>
      </dgm:t>
    </dgm:pt>
    <dgm:pt modelId="{9D08BC91-4D94-4C32-B55A-21507C31F49A}" type="sibTrans" cxnId="{7ADD886C-9F32-49AB-B282-AD923BE37F55}">
      <dgm:prSet/>
      <dgm:spPr/>
      <dgm:t>
        <a:bodyPr/>
        <a:lstStyle/>
        <a:p>
          <a:endParaRPr lang="nl-NL"/>
        </a:p>
      </dgm:t>
    </dgm:pt>
    <dgm:pt modelId="{91AD9199-BFEA-45E6-A2C3-84402B532ADC}" type="parTrans" cxnId="{7ADD886C-9F32-49AB-B282-AD923BE37F55}">
      <dgm:prSet custT="1"/>
      <dgm:spPr/>
      <dgm:t>
        <a:bodyPr/>
        <a:lstStyle/>
        <a:p>
          <a:endParaRPr lang="nl-NL" sz="1200"/>
        </a:p>
      </dgm:t>
    </dgm:pt>
    <dgm:pt modelId="{96BF57B8-6040-4C7C-A7E7-22A9550970B4}">
      <dgm:prSet phldrT="[Tekst]" custT="1"/>
      <dgm:spPr/>
      <dgm:t>
        <a:bodyPr/>
        <a:lstStyle/>
        <a:p>
          <a:r>
            <a:rPr lang="nl-NL" sz="1100" b="0" dirty="0">
              <a:solidFill>
                <a:schemeClr val="tx2"/>
              </a:solidFill>
            </a:rPr>
            <a:t>Netwerk</a:t>
          </a:r>
        </a:p>
      </dgm:t>
    </dgm:pt>
    <dgm:pt modelId="{CEF1F32D-17A1-409E-B78F-5617A867E71A}" type="sibTrans" cxnId="{240863AF-801C-46F0-8B5E-1C65CE259457}">
      <dgm:prSet/>
      <dgm:spPr/>
      <dgm:t>
        <a:bodyPr/>
        <a:lstStyle/>
        <a:p>
          <a:endParaRPr lang="nl-NL"/>
        </a:p>
      </dgm:t>
    </dgm:pt>
    <dgm:pt modelId="{83A98F4F-9D8A-4E76-B8AC-7F0CCA452112}" type="parTrans" cxnId="{240863AF-801C-46F0-8B5E-1C65CE259457}">
      <dgm:prSet custT="1"/>
      <dgm:spPr/>
      <dgm:t>
        <a:bodyPr/>
        <a:lstStyle/>
        <a:p>
          <a:endParaRPr lang="nl-NL" sz="1200"/>
        </a:p>
      </dgm:t>
    </dgm:pt>
    <dgm:pt modelId="{AEB2B968-EF45-4ED0-9317-42A827AEF4C1}">
      <dgm:prSet phldrT="[Tekst]" custT="1"/>
      <dgm:spPr/>
      <dgm:t>
        <a:bodyPr/>
        <a:lstStyle/>
        <a:p>
          <a:r>
            <a:rPr lang="nl-NL" sz="1200" dirty="0"/>
            <a:t>Maand</a:t>
          </a:r>
        </a:p>
      </dgm:t>
    </dgm:pt>
    <dgm:pt modelId="{C3E148EE-4F7C-4C44-AD0F-CF94A2E0B4C0}" type="sibTrans" cxnId="{949ACE26-C041-4BE2-9608-5E49DADA5EA2}">
      <dgm:prSet/>
      <dgm:spPr/>
      <dgm:t>
        <a:bodyPr/>
        <a:lstStyle/>
        <a:p>
          <a:endParaRPr lang="nl-NL"/>
        </a:p>
      </dgm:t>
    </dgm:pt>
    <dgm:pt modelId="{ADE87939-12F3-424C-8188-625FFD8A2E2A}" type="parTrans" cxnId="{949ACE26-C041-4BE2-9608-5E49DADA5EA2}">
      <dgm:prSet custT="1"/>
      <dgm:spPr/>
      <dgm:t>
        <a:bodyPr/>
        <a:lstStyle/>
        <a:p>
          <a:endParaRPr lang="nl-NL" sz="1200"/>
        </a:p>
      </dgm:t>
    </dgm:pt>
    <dgm:pt modelId="{A8A15F02-5F57-4679-850B-573A9104A21B}">
      <dgm:prSet custT="1"/>
      <dgm:spPr/>
      <dgm:t>
        <a:bodyPr/>
        <a:lstStyle/>
        <a:p>
          <a:r>
            <a:rPr lang="nl-NL" sz="1400" dirty="0"/>
            <a:t>EKR</a:t>
          </a:r>
        </a:p>
      </dgm:t>
    </dgm:pt>
    <dgm:pt modelId="{FD4271E9-2A33-4683-BE37-8D976F2990B7}" type="parTrans" cxnId="{59125DD7-41AF-429D-B340-8477FA14BC71}">
      <dgm:prSet/>
      <dgm:spPr/>
      <dgm:t>
        <a:bodyPr/>
        <a:lstStyle/>
        <a:p>
          <a:endParaRPr lang="nl-NL"/>
        </a:p>
      </dgm:t>
    </dgm:pt>
    <dgm:pt modelId="{CA314EA9-A249-48A5-B1ED-66DF6BE4FD68}" type="sibTrans" cxnId="{59125DD7-41AF-429D-B340-8477FA14BC71}">
      <dgm:prSet/>
      <dgm:spPr/>
      <dgm:t>
        <a:bodyPr/>
        <a:lstStyle/>
        <a:p>
          <a:endParaRPr lang="nl-NL"/>
        </a:p>
      </dgm:t>
    </dgm:pt>
    <dgm:pt modelId="{B1A19F40-674E-4928-AD8B-779321F76BAB}" type="pres">
      <dgm:prSet presAssocID="{D76A2404-01B0-4353-8D34-CE087227696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830C71-E30D-488D-95ED-D970077A529A}" type="pres">
      <dgm:prSet presAssocID="{8CA14E15-B5EB-4CEF-9F11-C7DCE8E9B4A0}" presName="centerShape" presStyleLbl="node0" presStyleIdx="0" presStyleCnt="1"/>
      <dgm:spPr/>
    </dgm:pt>
    <dgm:pt modelId="{A230BE62-1E38-4815-ADCC-90A159D657A3}" type="pres">
      <dgm:prSet presAssocID="{41DBEC8C-0571-4A73-9464-9DCFD3A17A76}" presName="parTrans" presStyleLbl="sibTrans2D1" presStyleIdx="0" presStyleCnt="6"/>
      <dgm:spPr/>
    </dgm:pt>
    <dgm:pt modelId="{8CE29D9E-53F8-45B8-978B-CFDDF7FEED95}" type="pres">
      <dgm:prSet presAssocID="{41DBEC8C-0571-4A73-9464-9DCFD3A17A76}" presName="connectorText" presStyleLbl="sibTrans2D1" presStyleIdx="0" presStyleCnt="6"/>
      <dgm:spPr/>
    </dgm:pt>
    <dgm:pt modelId="{3A1A4467-BB48-49F4-B9C8-24FF1E4D371C}" type="pres">
      <dgm:prSet presAssocID="{97B4B310-AA66-42DA-A254-228150D1E6FB}" presName="node" presStyleLbl="node1" presStyleIdx="0" presStyleCnt="6">
        <dgm:presLayoutVars>
          <dgm:bulletEnabled val="1"/>
        </dgm:presLayoutVars>
      </dgm:prSet>
      <dgm:spPr/>
    </dgm:pt>
    <dgm:pt modelId="{A08A2067-F1A0-4142-A926-1829658D15B0}" type="pres">
      <dgm:prSet presAssocID="{ADE87939-12F3-424C-8188-625FFD8A2E2A}" presName="parTrans" presStyleLbl="sibTrans2D1" presStyleIdx="1" presStyleCnt="6"/>
      <dgm:spPr/>
    </dgm:pt>
    <dgm:pt modelId="{AD7C1664-4B35-43B2-9C94-9514F7FBE8F6}" type="pres">
      <dgm:prSet presAssocID="{ADE87939-12F3-424C-8188-625FFD8A2E2A}" presName="connectorText" presStyleLbl="sibTrans2D1" presStyleIdx="1" presStyleCnt="6"/>
      <dgm:spPr/>
    </dgm:pt>
    <dgm:pt modelId="{C62C352D-13D6-491B-9819-1A37BCA82CB0}" type="pres">
      <dgm:prSet presAssocID="{AEB2B968-EF45-4ED0-9317-42A827AEF4C1}" presName="node" presStyleLbl="node1" presStyleIdx="1" presStyleCnt="6">
        <dgm:presLayoutVars>
          <dgm:bulletEnabled val="1"/>
        </dgm:presLayoutVars>
      </dgm:prSet>
      <dgm:spPr/>
    </dgm:pt>
    <dgm:pt modelId="{C2B7B936-A48D-400C-9CEE-FA8645243436}" type="pres">
      <dgm:prSet presAssocID="{83A98F4F-9D8A-4E76-B8AC-7F0CCA452112}" presName="parTrans" presStyleLbl="sibTrans2D1" presStyleIdx="2" presStyleCnt="6"/>
      <dgm:spPr/>
    </dgm:pt>
    <dgm:pt modelId="{B578F747-3037-40CB-BD6E-26F9D7158224}" type="pres">
      <dgm:prSet presAssocID="{83A98F4F-9D8A-4E76-B8AC-7F0CCA452112}" presName="connectorText" presStyleLbl="sibTrans2D1" presStyleIdx="2" presStyleCnt="6"/>
      <dgm:spPr/>
    </dgm:pt>
    <dgm:pt modelId="{7FF5D596-F1AA-4FED-9ED9-2A130D525367}" type="pres">
      <dgm:prSet presAssocID="{96BF57B8-6040-4C7C-A7E7-22A9550970B4}" presName="node" presStyleLbl="node1" presStyleIdx="2" presStyleCnt="6">
        <dgm:presLayoutVars>
          <dgm:bulletEnabled val="1"/>
        </dgm:presLayoutVars>
      </dgm:prSet>
      <dgm:spPr/>
    </dgm:pt>
    <dgm:pt modelId="{A9E53ABB-6CD3-4C2F-86CA-76EAB7A978EB}" type="pres">
      <dgm:prSet presAssocID="{91AD9199-BFEA-45E6-A2C3-84402B532ADC}" presName="parTrans" presStyleLbl="sibTrans2D1" presStyleIdx="3" presStyleCnt="6"/>
      <dgm:spPr/>
    </dgm:pt>
    <dgm:pt modelId="{EC773B0D-2073-4FA5-8D5E-8CD9E28022FF}" type="pres">
      <dgm:prSet presAssocID="{91AD9199-BFEA-45E6-A2C3-84402B532ADC}" presName="connectorText" presStyleLbl="sibTrans2D1" presStyleIdx="3" presStyleCnt="6"/>
      <dgm:spPr/>
    </dgm:pt>
    <dgm:pt modelId="{BB95A28F-BC2E-4DAA-8281-450526400531}" type="pres">
      <dgm:prSet presAssocID="{F40318BF-075F-4877-B6DE-62023E672592}" presName="node" presStyleLbl="node1" presStyleIdx="3" presStyleCnt="6">
        <dgm:presLayoutVars>
          <dgm:bulletEnabled val="1"/>
        </dgm:presLayoutVars>
      </dgm:prSet>
      <dgm:spPr/>
    </dgm:pt>
    <dgm:pt modelId="{F9971A91-9D79-46C6-937E-2819BD2C12FB}" type="pres">
      <dgm:prSet presAssocID="{BDDE735A-7A34-48D7-8556-30209D1F66D3}" presName="parTrans" presStyleLbl="sibTrans2D1" presStyleIdx="4" presStyleCnt="6"/>
      <dgm:spPr/>
    </dgm:pt>
    <dgm:pt modelId="{6096787F-7C97-4062-975A-FDE391E64950}" type="pres">
      <dgm:prSet presAssocID="{BDDE735A-7A34-48D7-8556-30209D1F66D3}" presName="connectorText" presStyleLbl="sibTrans2D1" presStyleIdx="4" presStyleCnt="6"/>
      <dgm:spPr/>
    </dgm:pt>
    <dgm:pt modelId="{0AF66294-5ADA-47F7-A276-136AB9CD1DFB}" type="pres">
      <dgm:prSet presAssocID="{D78D04E4-4440-4331-85DD-B3D7B3E5BD21}" presName="node" presStyleLbl="node1" presStyleIdx="4" presStyleCnt="6">
        <dgm:presLayoutVars>
          <dgm:bulletEnabled val="1"/>
        </dgm:presLayoutVars>
      </dgm:prSet>
      <dgm:spPr/>
    </dgm:pt>
    <dgm:pt modelId="{C1F3F431-1CAB-442C-9480-743ABE4BFEFB}" type="pres">
      <dgm:prSet presAssocID="{FD4271E9-2A33-4683-BE37-8D976F2990B7}" presName="parTrans" presStyleLbl="sibTrans2D1" presStyleIdx="5" presStyleCnt="6"/>
      <dgm:spPr/>
    </dgm:pt>
    <dgm:pt modelId="{2F5C52A2-D5D7-4BCB-A3A5-6ECD74E3D0CA}" type="pres">
      <dgm:prSet presAssocID="{FD4271E9-2A33-4683-BE37-8D976F2990B7}" presName="connectorText" presStyleLbl="sibTrans2D1" presStyleIdx="5" presStyleCnt="6"/>
      <dgm:spPr/>
    </dgm:pt>
    <dgm:pt modelId="{37EA576E-E167-4D24-8FCE-26A5091B1B45}" type="pres">
      <dgm:prSet presAssocID="{A8A15F02-5F57-4679-850B-573A9104A21B}" presName="node" presStyleLbl="node1" presStyleIdx="5" presStyleCnt="6">
        <dgm:presLayoutVars>
          <dgm:bulletEnabled val="1"/>
        </dgm:presLayoutVars>
      </dgm:prSet>
      <dgm:spPr/>
    </dgm:pt>
  </dgm:ptLst>
  <dgm:cxnLst>
    <dgm:cxn modelId="{46930702-6A6B-46FE-89AA-90DF09C30501}" type="presOf" srcId="{83A98F4F-9D8A-4E76-B8AC-7F0CCA452112}" destId="{C2B7B936-A48D-400C-9CEE-FA8645243436}" srcOrd="0" destOrd="0" presId="urn:microsoft.com/office/officeart/2005/8/layout/radial5"/>
    <dgm:cxn modelId="{F7165111-E293-4F23-B660-F622CF64F930}" type="presOf" srcId="{91AD9199-BFEA-45E6-A2C3-84402B532ADC}" destId="{EC773B0D-2073-4FA5-8D5E-8CD9E28022FF}" srcOrd="1" destOrd="0" presId="urn:microsoft.com/office/officeart/2005/8/layout/radial5"/>
    <dgm:cxn modelId="{C56A4613-4B57-432A-B357-52DF448A2F20}" type="presOf" srcId="{41DBEC8C-0571-4A73-9464-9DCFD3A17A76}" destId="{8CE29D9E-53F8-45B8-978B-CFDDF7FEED95}" srcOrd="1" destOrd="0" presId="urn:microsoft.com/office/officeart/2005/8/layout/radial5"/>
    <dgm:cxn modelId="{B1AFBF16-A012-4870-85B5-11C5462F65B5}" type="presOf" srcId="{96BF57B8-6040-4C7C-A7E7-22A9550970B4}" destId="{7FF5D596-F1AA-4FED-9ED9-2A130D525367}" srcOrd="0" destOrd="0" presId="urn:microsoft.com/office/officeart/2005/8/layout/radial5"/>
    <dgm:cxn modelId="{49BAAE26-E790-43D1-A343-742A2536EFC7}" type="presOf" srcId="{ADE87939-12F3-424C-8188-625FFD8A2E2A}" destId="{AD7C1664-4B35-43B2-9C94-9514F7FBE8F6}" srcOrd="1" destOrd="0" presId="urn:microsoft.com/office/officeart/2005/8/layout/radial5"/>
    <dgm:cxn modelId="{949ACE26-C041-4BE2-9608-5E49DADA5EA2}" srcId="{8CA14E15-B5EB-4CEF-9F11-C7DCE8E9B4A0}" destId="{AEB2B968-EF45-4ED0-9317-42A827AEF4C1}" srcOrd="1" destOrd="0" parTransId="{ADE87939-12F3-424C-8188-625FFD8A2E2A}" sibTransId="{C3E148EE-4F7C-4C44-AD0F-CF94A2E0B4C0}"/>
    <dgm:cxn modelId="{0936E73F-3C0A-46B2-B89D-A0C14AA980E4}" type="presOf" srcId="{BDDE735A-7A34-48D7-8556-30209D1F66D3}" destId="{6096787F-7C97-4062-975A-FDE391E64950}" srcOrd="1" destOrd="0" presId="urn:microsoft.com/office/officeart/2005/8/layout/radial5"/>
    <dgm:cxn modelId="{5B17F940-9DA1-4C1C-AB34-0488784DBD84}" type="presOf" srcId="{F40318BF-075F-4877-B6DE-62023E672592}" destId="{BB95A28F-BC2E-4DAA-8281-450526400531}" srcOrd="0" destOrd="0" presId="urn:microsoft.com/office/officeart/2005/8/layout/radial5"/>
    <dgm:cxn modelId="{FB446141-EE42-46E4-94DA-0CB3E07965CF}" type="presOf" srcId="{A8A15F02-5F57-4679-850B-573A9104A21B}" destId="{37EA576E-E167-4D24-8FCE-26A5091B1B45}" srcOrd="0" destOrd="0" presId="urn:microsoft.com/office/officeart/2005/8/layout/radial5"/>
    <dgm:cxn modelId="{42BBF841-BAD3-44F7-BA2B-BA86DE0DBE59}" type="presOf" srcId="{D78D04E4-4440-4331-85DD-B3D7B3E5BD21}" destId="{0AF66294-5ADA-47F7-A276-136AB9CD1DFB}" srcOrd="0" destOrd="0" presId="urn:microsoft.com/office/officeart/2005/8/layout/radial5"/>
    <dgm:cxn modelId="{28D5F365-958B-49F9-BC04-A006BBEE994C}" type="presOf" srcId="{FD4271E9-2A33-4683-BE37-8D976F2990B7}" destId="{2F5C52A2-D5D7-4BCB-A3A5-6ECD74E3D0CA}" srcOrd="1" destOrd="0" presId="urn:microsoft.com/office/officeart/2005/8/layout/radial5"/>
    <dgm:cxn modelId="{2ED81867-4866-4ADD-84F9-55D12F492C0A}" type="presOf" srcId="{91AD9199-BFEA-45E6-A2C3-84402B532ADC}" destId="{A9E53ABB-6CD3-4C2F-86CA-76EAB7A978EB}" srcOrd="0" destOrd="0" presId="urn:microsoft.com/office/officeart/2005/8/layout/radial5"/>
    <dgm:cxn modelId="{3A145A67-FE59-4D53-A45E-A18406327C6E}" srcId="{8CA14E15-B5EB-4CEF-9F11-C7DCE8E9B4A0}" destId="{97B4B310-AA66-42DA-A254-228150D1E6FB}" srcOrd="0" destOrd="0" parTransId="{41DBEC8C-0571-4A73-9464-9DCFD3A17A76}" sibTransId="{9B089CB2-1225-458C-A505-C053FEA76609}"/>
    <dgm:cxn modelId="{7ADD886C-9F32-49AB-B282-AD923BE37F55}" srcId="{8CA14E15-B5EB-4CEF-9F11-C7DCE8E9B4A0}" destId="{F40318BF-075F-4877-B6DE-62023E672592}" srcOrd="3" destOrd="0" parTransId="{91AD9199-BFEA-45E6-A2C3-84402B532ADC}" sibTransId="{9D08BC91-4D94-4C32-B55A-21507C31F49A}"/>
    <dgm:cxn modelId="{00E3CF4D-FF99-4AAE-90A7-912B478FBAF0}" type="presOf" srcId="{8CA14E15-B5EB-4CEF-9F11-C7DCE8E9B4A0}" destId="{B0830C71-E30D-488D-95ED-D970077A529A}" srcOrd="0" destOrd="0" presId="urn:microsoft.com/office/officeart/2005/8/layout/radial5"/>
    <dgm:cxn modelId="{B97BAD7F-5AC9-45F2-BA5B-8ED8E45D39C8}" type="presOf" srcId="{FD4271E9-2A33-4683-BE37-8D976F2990B7}" destId="{C1F3F431-1CAB-442C-9480-743ABE4BFEFB}" srcOrd="0" destOrd="0" presId="urn:microsoft.com/office/officeart/2005/8/layout/radial5"/>
    <dgm:cxn modelId="{805B7084-C2E3-4278-A3E5-FE7052A55BC3}" type="presOf" srcId="{97B4B310-AA66-42DA-A254-228150D1E6FB}" destId="{3A1A4467-BB48-49F4-B9C8-24FF1E4D371C}" srcOrd="0" destOrd="0" presId="urn:microsoft.com/office/officeart/2005/8/layout/radial5"/>
    <dgm:cxn modelId="{00AA0E9E-D723-48AA-B350-2334D8E904DA}" type="presOf" srcId="{41DBEC8C-0571-4A73-9464-9DCFD3A17A76}" destId="{A230BE62-1E38-4815-ADCC-90A159D657A3}" srcOrd="0" destOrd="0" presId="urn:microsoft.com/office/officeart/2005/8/layout/radial5"/>
    <dgm:cxn modelId="{240863AF-801C-46F0-8B5E-1C65CE259457}" srcId="{8CA14E15-B5EB-4CEF-9F11-C7DCE8E9B4A0}" destId="{96BF57B8-6040-4C7C-A7E7-22A9550970B4}" srcOrd="2" destOrd="0" parTransId="{83A98F4F-9D8A-4E76-B8AC-7F0CCA452112}" sibTransId="{CEF1F32D-17A1-409E-B78F-5617A867E71A}"/>
    <dgm:cxn modelId="{0B71BCB0-41C0-492C-A201-56FF910B3988}" type="presOf" srcId="{D76A2404-01B0-4353-8D34-CE0872276963}" destId="{B1A19F40-674E-4928-AD8B-779321F76BAB}" srcOrd="0" destOrd="0" presId="urn:microsoft.com/office/officeart/2005/8/layout/radial5"/>
    <dgm:cxn modelId="{BBF640B1-4230-4FF8-8FD0-8B81EE48D84D}" type="presOf" srcId="{BDDE735A-7A34-48D7-8556-30209D1F66D3}" destId="{F9971A91-9D79-46C6-937E-2819BD2C12FB}" srcOrd="0" destOrd="0" presId="urn:microsoft.com/office/officeart/2005/8/layout/radial5"/>
    <dgm:cxn modelId="{60FFB5B8-2134-485E-B63D-AD77CAFB0FC7}" type="presOf" srcId="{AEB2B968-EF45-4ED0-9317-42A827AEF4C1}" destId="{C62C352D-13D6-491B-9819-1A37BCA82CB0}" srcOrd="0" destOrd="0" presId="urn:microsoft.com/office/officeart/2005/8/layout/radial5"/>
    <dgm:cxn modelId="{AAC9D6C4-6D70-45BA-8D41-9973B1682186}" srcId="{D76A2404-01B0-4353-8D34-CE0872276963}" destId="{8CA14E15-B5EB-4CEF-9F11-C7DCE8E9B4A0}" srcOrd="0" destOrd="0" parTransId="{4525AB97-53B9-4B88-A906-D34782FA8A22}" sibTransId="{C74174DE-667A-468E-B63B-0A13CCA3B78C}"/>
    <dgm:cxn modelId="{944F25D3-9B62-4D53-AA86-8F3342151F63}" type="presOf" srcId="{83A98F4F-9D8A-4E76-B8AC-7F0CCA452112}" destId="{B578F747-3037-40CB-BD6E-26F9D7158224}" srcOrd="1" destOrd="0" presId="urn:microsoft.com/office/officeart/2005/8/layout/radial5"/>
    <dgm:cxn modelId="{59125DD7-41AF-429D-B340-8477FA14BC71}" srcId="{8CA14E15-B5EB-4CEF-9F11-C7DCE8E9B4A0}" destId="{A8A15F02-5F57-4679-850B-573A9104A21B}" srcOrd="5" destOrd="0" parTransId="{FD4271E9-2A33-4683-BE37-8D976F2990B7}" sibTransId="{CA314EA9-A249-48A5-B1ED-66DF6BE4FD68}"/>
    <dgm:cxn modelId="{3D592BD8-0572-4FB4-A641-5A8549479AC3}" srcId="{8CA14E15-B5EB-4CEF-9F11-C7DCE8E9B4A0}" destId="{D78D04E4-4440-4331-85DD-B3D7B3E5BD21}" srcOrd="4" destOrd="0" parTransId="{BDDE735A-7A34-48D7-8556-30209D1F66D3}" sibTransId="{708AF3DD-359F-4FF3-AA7C-DED802D3CF6C}"/>
    <dgm:cxn modelId="{33B526F9-DF4A-436A-B58E-CC9324992E68}" type="presOf" srcId="{ADE87939-12F3-424C-8188-625FFD8A2E2A}" destId="{A08A2067-F1A0-4142-A926-1829658D15B0}" srcOrd="0" destOrd="0" presId="urn:microsoft.com/office/officeart/2005/8/layout/radial5"/>
    <dgm:cxn modelId="{69AA79E6-918A-40C3-9010-F9A63C644E6D}" type="presParOf" srcId="{B1A19F40-674E-4928-AD8B-779321F76BAB}" destId="{B0830C71-E30D-488D-95ED-D970077A529A}" srcOrd="0" destOrd="0" presId="urn:microsoft.com/office/officeart/2005/8/layout/radial5"/>
    <dgm:cxn modelId="{85A45BB9-7E32-4DC5-85FB-274D3AF741A4}" type="presParOf" srcId="{B1A19F40-674E-4928-AD8B-779321F76BAB}" destId="{A230BE62-1E38-4815-ADCC-90A159D657A3}" srcOrd="1" destOrd="0" presId="urn:microsoft.com/office/officeart/2005/8/layout/radial5"/>
    <dgm:cxn modelId="{81BBDEC6-6D9F-419C-8539-D9F21E165B63}" type="presParOf" srcId="{A230BE62-1E38-4815-ADCC-90A159D657A3}" destId="{8CE29D9E-53F8-45B8-978B-CFDDF7FEED95}" srcOrd="0" destOrd="0" presId="urn:microsoft.com/office/officeart/2005/8/layout/radial5"/>
    <dgm:cxn modelId="{8944685A-5C2C-4B7E-A738-8A95B2B18782}" type="presParOf" srcId="{B1A19F40-674E-4928-AD8B-779321F76BAB}" destId="{3A1A4467-BB48-49F4-B9C8-24FF1E4D371C}" srcOrd="2" destOrd="0" presId="urn:microsoft.com/office/officeart/2005/8/layout/radial5"/>
    <dgm:cxn modelId="{279062B3-9DB5-42D7-95AB-DF0DDA72FE37}" type="presParOf" srcId="{B1A19F40-674E-4928-AD8B-779321F76BAB}" destId="{A08A2067-F1A0-4142-A926-1829658D15B0}" srcOrd="3" destOrd="0" presId="urn:microsoft.com/office/officeart/2005/8/layout/radial5"/>
    <dgm:cxn modelId="{9DED37B8-5601-4D50-8C39-45BB3F82D140}" type="presParOf" srcId="{A08A2067-F1A0-4142-A926-1829658D15B0}" destId="{AD7C1664-4B35-43B2-9C94-9514F7FBE8F6}" srcOrd="0" destOrd="0" presId="urn:microsoft.com/office/officeart/2005/8/layout/radial5"/>
    <dgm:cxn modelId="{74693456-9757-4E25-803C-EA73C2DEE37C}" type="presParOf" srcId="{B1A19F40-674E-4928-AD8B-779321F76BAB}" destId="{C62C352D-13D6-491B-9819-1A37BCA82CB0}" srcOrd="4" destOrd="0" presId="urn:microsoft.com/office/officeart/2005/8/layout/radial5"/>
    <dgm:cxn modelId="{3E7ED25B-AD19-4134-9DBF-7D3060066BD9}" type="presParOf" srcId="{B1A19F40-674E-4928-AD8B-779321F76BAB}" destId="{C2B7B936-A48D-400C-9CEE-FA8645243436}" srcOrd="5" destOrd="0" presId="urn:microsoft.com/office/officeart/2005/8/layout/radial5"/>
    <dgm:cxn modelId="{361B43D8-5B46-4319-BF01-EFE5FF792A75}" type="presParOf" srcId="{C2B7B936-A48D-400C-9CEE-FA8645243436}" destId="{B578F747-3037-40CB-BD6E-26F9D7158224}" srcOrd="0" destOrd="0" presId="urn:microsoft.com/office/officeart/2005/8/layout/radial5"/>
    <dgm:cxn modelId="{30876BBF-7E46-471F-9160-1ECDFA16D7BC}" type="presParOf" srcId="{B1A19F40-674E-4928-AD8B-779321F76BAB}" destId="{7FF5D596-F1AA-4FED-9ED9-2A130D525367}" srcOrd="6" destOrd="0" presId="urn:microsoft.com/office/officeart/2005/8/layout/radial5"/>
    <dgm:cxn modelId="{1F03AD20-5DC5-4A05-954E-F4B19981B507}" type="presParOf" srcId="{B1A19F40-674E-4928-AD8B-779321F76BAB}" destId="{A9E53ABB-6CD3-4C2F-86CA-76EAB7A978EB}" srcOrd="7" destOrd="0" presId="urn:microsoft.com/office/officeart/2005/8/layout/radial5"/>
    <dgm:cxn modelId="{C917FD5D-83A3-424B-B7C9-D9968261A491}" type="presParOf" srcId="{A9E53ABB-6CD3-4C2F-86CA-76EAB7A978EB}" destId="{EC773B0D-2073-4FA5-8D5E-8CD9E28022FF}" srcOrd="0" destOrd="0" presId="urn:microsoft.com/office/officeart/2005/8/layout/radial5"/>
    <dgm:cxn modelId="{810C4DDE-B939-49D0-BFD0-4BEA1D70F696}" type="presParOf" srcId="{B1A19F40-674E-4928-AD8B-779321F76BAB}" destId="{BB95A28F-BC2E-4DAA-8281-450526400531}" srcOrd="8" destOrd="0" presId="urn:microsoft.com/office/officeart/2005/8/layout/radial5"/>
    <dgm:cxn modelId="{83D2973E-D084-4F33-AD1B-B29CD7617C3D}" type="presParOf" srcId="{B1A19F40-674E-4928-AD8B-779321F76BAB}" destId="{F9971A91-9D79-46C6-937E-2819BD2C12FB}" srcOrd="9" destOrd="0" presId="urn:microsoft.com/office/officeart/2005/8/layout/radial5"/>
    <dgm:cxn modelId="{FDD1D458-D8F5-4212-B105-65A43A504724}" type="presParOf" srcId="{F9971A91-9D79-46C6-937E-2819BD2C12FB}" destId="{6096787F-7C97-4062-975A-FDE391E64950}" srcOrd="0" destOrd="0" presId="urn:microsoft.com/office/officeart/2005/8/layout/radial5"/>
    <dgm:cxn modelId="{EC96D2D7-1ACD-4A74-B3E4-436A4227FA0E}" type="presParOf" srcId="{B1A19F40-674E-4928-AD8B-779321F76BAB}" destId="{0AF66294-5ADA-47F7-A276-136AB9CD1DFB}" srcOrd="10" destOrd="0" presId="urn:microsoft.com/office/officeart/2005/8/layout/radial5"/>
    <dgm:cxn modelId="{1A3AAB41-3535-4050-B598-7FACCF166449}" type="presParOf" srcId="{B1A19F40-674E-4928-AD8B-779321F76BAB}" destId="{C1F3F431-1CAB-442C-9480-743ABE4BFEFB}" srcOrd="11" destOrd="0" presId="urn:microsoft.com/office/officeart/2005/8/layout/radial5"/>
    <dgm:cxn modelId="{203E7EEF-DBEB-4F11-BAF4-5BCD1E37DBE6}" type="presParOf" srcId="{C1F3F431-1CAB-442C-9480-743ABE4BFEFB}" destId="{2F5C52A2-D5D7-4BCB-A3A5-6ECD74E3D0CA}" srcOrd="0" destOrd="0" presId="urn:microsoft.com/office/officeart/2005/8/layout/radial5"/>
    <dgm:cxn modelId="{7EC3D186-0550-4D9F-BA35-068112E29BC0}" type="presParOf" srcId="{B1A19F40-674E-4928-AD8B-779321F76BAB}" destId="{37EA576E-E167-4D24-8FCE-26A5091B1B45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6A2404-01B0-4353-8D34-CE0872276963}" type="doc">
      <dgm:prSet loTypeId="urn:microsoft.com/office/officeart/2005/8/layout/radial5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8CA14E15-B5EB-4CEF-9F11-C7DCE8E9B4A0}">
      <dgm:prSet phldrT="[Tekst]" custT="1"/>
      <dgm:spPr/>
      <dgm:t>
        <a:bodyPr/>
        <a:lstStyle/>
        <a:p>
          <a:r>
            <a:rPr lang="nl-NL" sz="1200" dirty="0"/>
            <a:t>Meetpunt</a:t>
          </a:r>
        </a:p>
      </dgm:t>
    </dgm:pt>
    <dgm:pt modelId="{4525AB97-53B9-4B88-A906-D34782FA8A22}" type="parTrans" cxnId="{AAC9D6C4-6D70-45BA-8D41-9973B1682186}">
      <dgm:prSet/>
      <dgm:spPr/>
      <dgm:t>
        <a:bodyPr/>
        <a:lstStyle/>
        <a:p>
          <a:endParaRPr lang="nl-NL"/>
        </a:p>
      </dgm:t>
    </dgm:pt>
    <dgm:pt modelId="{C74174DE-667A-468E-B63B-0A13CCA3B78C}" type="sibTrans" cxnId="{AAC9D6C4-6D70-45BA-8D41-9973B1682186}">
      <dgm:prSet/>
      <dgm:spPr/>
      <dgm:t>
        <a:bodyPr/>
        <a:lstStyle/>
        <a:p>
          <a:endParaRPr lang="nl-NL"/>
        </a:p>
      </dgm:t>
    </dgm:pt>
    <dgm:pt modelId="{97B4B310-AA66-42DA-A254-228150D1E6FB}">
      <dgm:prSet phldrT="[Tekst]" custT="1"/>
      <dgm:spPr/>
      <dgm:t>
        <a:bodyPr/>
        <a:lstStyle/>
        <a:p>
          <a:r>
            <a:rPr lang="nl-NL" sz="1200" b="0" dirty="0">
              <a:solidFill>
                <a:schemeClr val="tx2"/>
              </a:solidFill>
            </a:rPr>
            <a:t>Jaar</a:t>
          </a:r>
        </a:p>
      </dgm:t>
    </dgm:pt>
    <dgm:pt modelId="{41DBEC8C-0571-4A73-9464-9DCFD3A17A76}" type="parTrans" cxnId="{3A145A67-FE59-4D53-A45E-A18406327C6E}">
      <dgm:prSet custT="1"/>
      <dgm:spPr/>
      <dgm:t>
        <a:bodyPr/>
        <a:lstStyle/>
        <a:p>
          <a:endParaRPr lang="nl-NL" sz="1200"/>
        </a:p>
      </dgm:t>
    </dgm:pt>
    <dgm:pt modelId="{9B089CB2-1225-458C-A505-C053FEA76609}" type="sibTrans" cxnId="{3A145A67-FE59-4D53-A45E-A18406327C6E}">
      <dgm:prSet/>
      <dgm:spPr/>
      <dgm:t>
        <a:bodyPr/>
        <a:lstStyle/>
        <a:p>
          <a:endParaRPr lang="nl-NL"/>
        </a:p>
      </dgm:t>
    </dgm:pt>
    <dgm:pt modelId="{D78D04E4-4440-4331-85DD-B3D7B3E5BD21}">
      <dgm:prSet custT="1"/>
      <dgm:spPr/>
      <dgm:t>
        <a:bodyPr/>
        <a:lstStyle/>
        <a:p>
          <a:r>
            <a:rPr lang="nl-NL" sz="1200" b="0" dirty="0" err="1">
              <a:solidFill>
                <a:schemeClr val="tx2"/>
              </a:solidFill>
            </a:rPr>
            <a:t>Land-gebruik</a:t>
          </a:r>
          <a:endParaRPr lang="nl-NL" sz="1200" b="0" dirty="0">
            <a:solidFill>
              <a:schemeClr val="tx2"/>
            </a:solidFill>
          </a:endParaRPr>
        </a:p>
      </dgm:t>
    </dgm:pt>
    <dgm:pt modelId="{708AF3DD-359F-4FF3-AA7C-DED802D3CF6C}" type="sibTrans" cxnId="{3D592BD8-0572-4FB4-A641-5A8549479AC3}">
      <dgm:prSet/>
      <dgm:spPr/>
      <dgm:t>
        <a:bodyPr/>
        <a:lstStyle/>
        <a:p>
          <a:endParaRPr lang="nl-NL"/>
        </a:p>
      </dgm:t>
    </dgm:pt>
    <dgm:pt modelId="{BDDE735A-7A34-48D7-8556-30209D1F66D3}" type="parTrans" cxnId="{3D592BD8-0572-4FB4-A641-5A8549479AC3}">
      <dgm:prSet custT="1"/>
      <dgm:spPr/>
      <dgm:t>
        <a:bodyPr/>
        <a:lstStyle/>
        <a:p>
          <a:endParaRPr lang="nl-NL" sz="1200"/>
        </a:p>
      </dgm:t>
    </dgm:pt>
    <dgm:pt modelId="{F40318BF-075F-4877-B6DE-62023E672592}">
      <dgm:prSet custT="1"/>
      <dgm:spPr/>
      <dgm:t>
        <a:bodyPr/>
        <a:lstStyle/>
        <a:p>
          <a:r>
            <a:rPr lang="nl-NL" sz="1200" dirty="0"/>
            <a:t>Opnemer</a:t>
          </a:r>
        </a:p>
      </dgm:t>
    </dgm:pt>
    <dgm:pt modelId="{9D08BC91-4D94-4C32-B55A-21507C31F49A}" type="sibTrans" cxnId="{7ADD886C-9F32-49AB-B282-AD923BE37F55}">
      <dgm:prSet/>
      <dgm:spPr/>
      <dgm:t>
        <a:bodyPr/>
        <a:lstStyle/>
        <a:p>
          <a:endParaRPr lang="nl-NL"/>
        </a:p>
      </dgm:t>
    </dgm:pt>
    <dgm:pt modelId="{91AD9199-BFEA-45E6-A2C3-84402B532ADC}" type="parTrans" cxnId="{7ADD886C-9F32-49AB-B282-AD923BE37F55}">
      <dgm:prSet custT="1"/>
      <dgm:spPr/>
      <dgm:t>
        <a:bodyPr/>
        <a:lstStyle/>
        <a:p>
          <a:endParaRPr lang="nl-NL" sz="1200"/>
        </a:p>
      </dgm:t>
    </dgm:pt>
    <dgm:pt modelId="{96BF57B8-6040-4C7C-A7E7-22A9550970B4}">
      <dgm:prSet phldrT="[Tekst]" custT="1"/>
      <dgm:spPr/>
      <dgm:t>
        <a:bodyPr/>
        <a:lstStyle/>
        <a:p>
          <a:r>
            <a:rPr lang="nl-NL" sz="1100" b="0" dirty="0">
              <a:solidFill>
                <a:schemeClr val="tx2"/>
              </a:solidFill>
            </a:rPr>
            <a:t>Netwerk</a:t>
          </a:r>
        </a:p>
      </dgm:t>
    </dgm:pt>
    <dgm:pt modelId="{CEF1F32D-17A1-409E-B78F-5617A867E71A}" type="sibTrans" cxnId="{240863AF-801C-46F0-8B5E-1C65CE259457}">
      <dgm:prSet/>
      <dgm:spPr/>
      <dgm:t>
        <a:bodyPr/>
        <a:lstStyle/>
        <a:p>
          <a:endParaRPr lang="nl-NL"/>
        </a:p>
      </dgm:t>
    </dgm:pt>
    <dgm:pt modelId="{83A98F4F-9D8A-4E76-B8AC-7F0CCA452112}" type="parTrans" cxnId="{240863AF-801C-46F0-8B5E-1C65CE259457}">
      <dgm:prSet custT="1"/>
      <dgm:spPr/>
      <dgm:t>
        <a:bodyPr/>
        <a:lstStyle/>
        <a:p>
          <a:endParaRPr lang="nl-NL" sz="1200"/>
        </a:p>
      </dgm:t>
    </dgm:pt>
    <dgm:pt modelId="{AEB2B968-EF45-4ED0-9317-42A827AEF4C1}">
      <dgm:prSet phldrT="[Tekst]" custT="1"/>
      <dgm:spPr/>
      <dgm:t>
        <a:bodyPr/>
        <a:lstStyle/>
        <a:p>
          <a:r>
            <a:rPr lang="nl-NL" sz="1200" dirty="0"/>
            <a:t>Maand</a:t>
          </a:r>
        </a:p>
      </dgm:t>
    </dgm:pt>
    <dgm:pt modelId="{C3E148EE-4F7C-4C44-AD0F-CF94A2E0B4C0}" type="sibTrans" cxnId="{949ACE26-C041-4BE2-9608-5E49DADA5EA2}">
      <dgm:prSet/>
      <dgm:spPr/>
      <dgm:t>
        <a:bodyPr/>
        <a:lstStyle/>
        <a:p>
          <a:endParaRPr lang="nl-NL"/>
        </a:p>
      </dgm:t>
    </dgm:pt>
    <dgm:pt modelId="{ADE87939-12F3-424C-8188-625FFD8A2E2A}" type="parTrans" cxnId="{949ACE26-C041-4BE2-9608-5E49DADA5EA2}">
      <dgm:prSet custT="1"/>
      <dgm:spPr/>
      <dgm:t>
        <a:bodyPr/>
        <a:lstStyle/>
        <a:p>
          <a:endParaRPr lang="nl-NL" sz="1200"/>
        </a:p>
      </dgm:t>
    </dgm:pt>
    <dgm:pt modelId="{A8A15F02-5F57-4679-850B-573A9104A21B}">
      <dgm:prSet/>
      <dgm:spPr/>
      <dgm:t>
        <a:bodyPr/>
        <a:lstStyle/>
        <a:p>
          <a:r>
            <a:rPr lang="nl-NL" dirty="0" err="1"/>
            <a:t>Richness</a:t>
          </a:r>
          <a:endParaRPr lang="nl-NL" dirty="0"/>
        </a:p>
      </dgm:t>
    </dgm:pt>
    <dgm:pt modelId="{FD4271E9-2A33-4683-BE37-8D976F2990B7}" type="parTrans" cxnId="{59125DD7-41AF-429D-B340-8477FA14BC71}">
      <dgm:prSet/>
      <dgm:spPr/>
      <dgm:t>
        <a:bodyPr/>
        <a:lstStyle/>
        <a:p>
          <a:endParaRPr lang="nl-NL"/>
        </a:p>
      </dgm:t>
    </dgm:pt>
    <dgm:pt modelId="{CA314EA9-A249-48A5-B1ED-66DF6BE4FD68}" type="sibTrans" cxnId="{59125DD7-41AF-429D-B340-8477FA14BC71}">
      <dgm:prSet/>
      <dgm:spPr/>
      <dgm:t>
        <a:bodyPr/>
        <a:lstStyle/>
        <a:p>
          <a:endParaRPr lang="nl-NL"/>
        </a:p>
      </dgm:t>
    </dgm:pt>
    <dgm:pt modelId="{B1A19F40-674E-4928-AD8B-779321F76BAB}" type="pres">
      <dgm:prSet presAssocID="{D76A2404-01B0-4353-8D34-CE087227696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830C71-E30D-488D-95ED-D970077A529A}" type="pres">
      <dgm:prSet presAssocID="{8CA14E15-B5EB-4CEF-9F11-C7DCE8E9B4A0}" presName="centerShape" presStyleLbl="node0" presStyleIdx="0" presStyleCnt="1"/>
      <dgm:spPr/>
    </dgm:pt>
    <dgm:pt modelId="{A230BE62-1E38-4815-ADCC-90A159D657A3}" type="pres">
      <dgm:prSet presAssocID="{41DBEC8C-0571-4A73-9464-9DCFD3A17A76}" presName="parTrans" presStyleLbl="sibTrans2D1" presStyleIdx="0" presStyleCnt="6"/>
      <dgm:spPr/>
    </dgm:pt>
    <dgm:pt modelId="{8CE29D9E-53F8-45B8-978B-CFDDF7FEED95}" type="pres">
      <dgm:prSet presAssocID="{41DBEC8C-0571-4A73-9464-9DCFD3A17A76}" presName="connectorText" presStyleLbl="sibTrans2D1" presStyleIdx="0" presStyleCnt="6"/>
      <dgm:spPr/>
    </dgm:pt>
    <dgm:pt modelId="{3A1A4467-BB48-49F4-B9C8-24FF1E4D371C}" type="pres">
      <dgm:prSet presAssocID="{97B4B310-AA66-42DA-A254-228150D1E6FB}" presName="node" presStyleLbl="node1" presStyleIdx="0" presStyleCnt="6">
        <dgm:presLayoutVars>
          <dgm:bulletEnabled val="1"/>
        </dgm:presLayoutVars>
      </dgm:prSet>
      <dgm:spPr/>
    </dgm:pt>
    <dgm:pt modelId="{A08A2067-F1A0-4142-A926-1829658D15B0}" type="pres">
      <dgm:prSet presAssocID="{ADE87939-12F3-424C-8188-625FFD8A2E2A}" presName="parTrans" presStyleLbl="sibTrans2D1" presStyleIdx="1" presStyleCnt="6"/>
      <dgm:spPr/>
    </dgm:pt>
    <dgm:pt modelId="{AD7C1664-4B35-43B2-9C94-9514F7FBE8F6}" type="pres">
      <dgm:prSet presAssocID="{ADE87939-12F3-424C-8188-625FFD8A2E2A}" presName="connectorText" presStyleLbl="sibTrans2D1" presStyleIdx="1" presStyleCnt="6"/>
      <dgm:spPr/>
    </dgm:pt>
    <dgm:pt modelId="{C62C352D-13D6-491B-9819-1A37BCA82CB0}" type="pres">
      <dgm:prSet presAssocID="{AEB2B968-EF45-4ED0-9317-42A827AEF4C1}" presName="node" presStyleLbl="node1" presStyleIdx="1" presStyleCnt="6">
        <dgm:presLayoutVars>
          <dgm:bulletEnabled val="1"/>
        </dgm:presLayoutVars>
      </dgm:prSet>
      <dgm:spPr/>
    </dgm:pt>
    <dgm:pt modelId="{C2B7B936-A48D-400C-9CEE-FA8645243436}" type="pres">
      <dgm:prSet presAssocID="{83A98F4F-9D8A-4E76-B8AC-7F0CCA452112}" presName="parTrans" presStyleLbl="sibTrans2D1" presStyleIdx="2" presStyleCnt="6"/>
      <dgm:spPr/>
    </dgm:pt>
    <dgm:pt modelId="{B578F747-3037-40CB-BD6E-26F9D7158224}" type="pres">
      <dgm:prSet presAssocID="{83A98F4F-9D8A-4E76-B8AC-7F0CCA452112}" presName="connectorText" presStyleLbl="sibTrans2D1" presStyleIdx="2" presStyleCnt="6"/>
      <dgm:spPr/>
    </dgm:pt>
    <dgm:pt modelId="{7FF5D596-F1AA-4FED-9ED9-2A130D525367}" type="pres">
      <dgm:prSet presAssocID="{96BF57B8-6040-4C7C-A7E7-22A9550970B4}" presName="node" presStyleLbl="node1" presStyleIdx="2" presStyleCnt="6">
        <dgm:presLayoutVars>
          <dgm:bulletEnabled val="1"/>
        </dgm:presLayoutVars>
      </dgm:prSet>
      <dgm:spPr/>
    </dgm:pt>
    <dgm:pt modelId="{A9E53ABB-6CD3-4C2F-86CA-76EAB7A978EB}" type="pres">
      <dgm:prSet presAssocID="{91AD9199-BFEA-45E6-A2C3-84402B532ADC}" presName="parTrans" presStyleLbl="sibTrans2D1" presStyleIdx="3" presStyleCnt="6"/>
      <dgm:spPr/>
    </dgm:pt>
    <dgm:pt modelId="{EC773B0D-2073-4FA5-8D5E-8CD9E28022FF}" type="pres">
      <dgm:prSet presAssocID="{91AD9199-BFEA-45E6-A2C3-84402B532ADC}" presName="connectorText" presStyleLbl="sibTrans2D1" presStyleIdx="3" presStyleCnt="6"/>
      <dgm:spPr/>
    </dgm:pt>
    <dgm:pt modelId="{BB95A28F-BC2E-4DAA-8281-450526400531}" type="pres">
      <dgm:prSet presAssocID="{F40318BF-075F-4877-B6DE-62023E672592}" presName="node" presStyleLbl="node1" presStyleIdx="3" presStyleCnt="6">
        <dgm:presLayoutVars>
          <dgm:bulletEnabled val="1"/>
        </dgm:presLayoutVars>
      </dgm:prSet>
      <dgm:spPr/>
    </dgm:pt>
    <dgm:pt modelId="{F9971A91-9D79-46C6-937E-2819BD2C12FB}" type="pres">
      <dgm:prSet presAssocID="{BDDE735A-7A34-48D7-8556-30209D1F66D3}" presName="parTrans" presStyleLbl="sibTrans2D1" presStyleIdx="4" presStyleCnt="6"/>
      <dgm:spPr/>
    </dgm:pt>
    <dgm:pt modelId="{6096787F-7C97-4062-975A-FDE391E64950}" type="pres">
      <dgm:prSet presAssocID="{BDDE735A-7A34-48D7-8556-30209D1F66D3}" presName="connectorText" presStyleLbl="sibTrans2D1" presStyleIdx="4" presStyleCnt="6"/>
      <dgm:spPr/>
    </dgm:pt>
    <dgm:pt modelId="{0AF66294-5ADA-47F7-A276-136AB9CD1DFB}" type="pres">
      <dgm:prSet presAssocID="{D78D04E4-4440-4331-85DD-B3D7B3E5BD21}" presName="node" presStyleLbl="node1" presStyleIdx="4" presStyleCnt="6">
        <dgm:presLayoutVars>
          <dgm:bulletEnabled val="1"/>
        </dgm:presLayoutVars>
      </dgm:prSet>
      <dgm:spPr/>
    </dgm:pt>
    <dgm:pt modelId="{C1F3F431-1CAB-442C-9480-743ABE4BFEFB}" type="pres">
      <dgm:prSet presAssocID="{FD4271E9-2A33-4683-BE37-8D976F2990B7}" presName="parTrans" presStyleLbl="sibTrans2D1" presStyleIdx="5" presStyleCnt="6"/>
      <dgm:spPr/>
    </dgm:pt>
    <dgm:pt modelId="{2F5C52A2-D5D7-4BCB-A3A5-6ECD74E3D0CA}" type="pres">
      <dgm:prSet presAssocID="{FD4271E9-2A33-4683-BE37-8D976F2990B7}" presName="connectorText" presStyleLbl="sibTrans2D1" presStyleIdx="5" presStyleCnt="6"/>
      <dgm:spPr/>
    </dgm:pt>
    <dgm:pt modelId="{37EA576E-E167-4D24-8FCE-26A5091B1B45}" type="pres">
      <dgm:prSet presAssocID="{A8A15F02-5F57-4679-850B-573A9104A21B}" presName="node" presStyleLbl="node1" presStyleIdx="5" presStyleCnt="6">
        <dgm:presLayoutVars>
          <dgm:bulletEnabled val="1"/>
        </dgm:presLayoutVars>
      </dgm:prSet>
      <dgm:spPr/>
    </dgm:pt>
  </dgm:ptLst>
  <dgm:cxnLst>
    <dgm:cxn modelId="{46930702-6A6B-46FE-89AA-90DF09C30501}" type="presOf" srcId="{83A98F4F-9D8A-4E76-B8AC-7F0CCA452112}" destId="{C2B7B936-A48D-400C-9CEE-FA8645243436}" srcOrd="0" destOrd="0" presId="urn:microsoft.com/office/officeart/2005/8/layout/radial5"/>
    <dgm:cxn modelId="{F7165111-E293-4F23-B660-F622CF64F930}" type="presOf" srcId="{91AD9199-BFEA-45E6-A2C3-84402B532ADC}" destId="{EC773B0D-2073-4FA5-8D5E-8CD9E28022FF}" srcOrd="1" destOrd="0" presId="urn:microsoft.com/office/officeart/2005/8/layout/radial5"/>
    <dgm:cxn modelId="{C56A4613-4B57-432A-B357-52DF448A2F20}" type="presOf" srcId="{41DBEC8C-0571-4A73-9464-9DCFD3A17A76}" destId="{8CE29D9E-53F8-45B8-978B-CFDDF7FEED95}" srcOrd="1" destOrd="0" presId="urn:microsoft.com/office/officeart/2005/8/layout/radial5"/>
    <dgm:cxn modelId="{B1AFBF16-A012-4870-85B5-11C5462F65B5}" type="presOf" srcId="{96BF57B8-6040-4C7C-A7E7-22A9550970B4}" destId="{7FF5D596-F1AA-4FED-9ED9-2A130D525367}" srcOrd="0" destOrd="0" presId="urn:microsoft.com/office/officeart/2005/8/layout/radial5"/>
    <dgm:cxn modelId="{49BAAE26-E790-43D1-A343-742A2536EFC7}" type="presOf" srcId="{ADE87939-12F3-424C-8188-625FFD8A2E2A}" destId="{AD7C1664-4B35-43B2-9C94-9514F7FBE8F6}" srcOrd="1" destOrd="0" presId="urn:microsoft.com/office/officeart/2005/8/layout/radial5"/>
    <dgm:cxn modelId="{949ACE26-C041-4BE2-9608-5E49DADA5EA2}" srcId="{8CA14E15-B5EB-4CEF-9F11-C7DCE8E9B4A0}" destId="{AEB2B968-EF45-4ED0-9317-42A827AEF4C1}" srcOrd="1" destOrd="0" parTransId="{ADE87939-12F3-424C-8188-625FFD8A2E2A}" sibTransId="{C3E148EE-4F7C-4C44-AD0F-CF94A2E0B4C0}"/>
    <dgm:cxn modelId="{0936E73F-3C0A-46B2-B89D-A0C14AA980E4}" type="presOf" srcId="{BDDE735A-7A34-48D7-8556-30209D1F66D3}" destId="{6096787F-7C97-4062-975A-FDE391E64950}" srcOrd="1" destOrd="0" presId="urn:microsoft.com/office/officeart/2005/8/layout/radial5"/>
    <dgm:cxn modelId="{5B17F940-9DA1-4C1C-AB34-0488784DBD84}" type="presOf" srcId="{F40318BF-075F-4877-B6DE-62023E672592}" destId="{BB95A28F-BC2E-4DAA-8281-450526400531}" srcOrd="0" destOrd="0" presId="urn:microsoft.com/office/officeart/2005/8/layout/radial5"/>
    <dgm:cxn modelId="{FB446141-EE42-46E4-94DA-0CB3E07965CF}" type="presOf" srcId="{A8A15F02-5F57-4679-850B-573A9104A21B}" destId="{37EA576E-E167-4D24-8FCE-26A5091B1B45}" srcOrd="0" destOrd="0" presId="urn:microsoft.com/office/officeart/2005/8/layout/radial5"/>
    <dgm:cxn modelId="{42BBF841-BAD3-44F7-BA2B-BA86DE0DBE59}" type="presOf" srcId="{D78D04E4-4440-4331-85DD-B3D7B3E5BD21}" destId="{0AF66294-5ADA-47F7-A276-136AB9CD1DFB}" srcOrd="0" destOrd="0" presId="urn:microsoft.com/office/officeart/2005/8/layout/radial5"/>
    <dgm:cxn modelId="{28D5F365-958B-49F9-BC04-A006BBEE994C}" type="presOf" srcId="{FD4271E9-2A33-4683-BE37-8D976F2990B7}" destId="{2F5C52A2-D5D7-4BCB-A3A5-6ECD74E3D0CA}" srcOrd="1" destOrd="0" presId="urn:microsoft.com/office/officeart/2005/8/layout/radial5"/>
    <dgm:cxn modelId="{2ED81867-4866-4ADD-84F9-55D12F492C0A}" type="presOf" srcId="{91AD9199-BFEA-45E6-A2C3-84402B532ADC}" destId="{A9E53ABB-6CD3-4C2F-86CA-76EAB7A978EB}" srcOrd="0" destOrd="0" presId="urn:microsoft.com/office/officeart/2005/8/layout/radial5"/>
    <dgm:cxn modelId="{3A145A67-FE59-4D53-A45E-A18406327C6E}" srcId="{8CA14E15-B5EB-4CEF-9F11-C7DCE8E9B4A0}" destId="{97B4B310-AA66-42DA-A254-228150D1E6FB}" srcOrd="0" destOrd="0" parTransId="{41DBEC8C-0571-4A73-9464-9DCFD3A17A76}" sibTransId="{9B089CB2-1225-458C-A505-C053FEA76609}"/>
    <dgm:cxn modelId="{7ADD886C-9F32-49AB-B282-AD923BE37F55}" srcId="{8CA14E15-B5EB-4CEF-9F11-C7DCE8E9B4A0}" destId="{F40318BF-075F-4877-B6DE-62023E672592}" srcOrd="3" destOrd="0" parTransId="{91AD9199-BFEA-45E6-A2C3-84402B532ADC}" sibTransId="{9D08BC91-4D94-4C32-B55A-21507C31F49A}"/>
    <dgm:cxn modelId="{00E3CF4D-FF99-4AAE-90A7-912B478FBAF0}" type="presOf" srcId="{8CA14E15-B5EB-4CEF-9F11-C7DCE8E9B4A0}" destId="{B0830C71-E30D-488D-95ED-D970077A529A}" srcOrd="0" destOrd="0" presId="urn:microsoft.com/office/officeart/2005/8/layout/radial5"/>
    <dgm:cxn modelId="{B97BAD7F-5AC9-45F2-BA5B-8ED8E45D39C8}" type="presOf" srcId="{FD4271E9-2A33-4683-BE37-8D976F2990B7}" destId="{C1F3F431-1CAB-442C-9480-743ABE4BFEFB}" srcOrd="0" destOrd="0" presId="urn:microsoft.com/office/officeart/2005/8/layout/radial5"/>
    <dgm:cxn modelId="{805B7084-C2E3-4278-A3E5-FE7052A55BC3}" type="presOf" srcId="{97B4B310-AA66-42DA-A254-228150D1E6FB}" destId="{3A1A4467-BB48-49F4-B9C8-24FF1E4D371C}" srcOrd="0" destOrd="0" presId="urn:microsoft.com/office/officeart/2005/8/layout/radial5"/>
    <dgm:cxn modelId="{00AA0E9E-D723-48AA-B350-2334D8E904DA}" type="presOf" srcId="{41DBEC8C-0571-4A73-9464-9DCFD3A17A76}" destId="{A230BE62-1E38-4815-ADCC-90A159D657A3}" srcOrd="0" destOrd="0" presId="urn:microsoft.com/office/officeart/2005/8/layout/radial5"/>
    <dgm:cxn modelId="{240863AF-801C-46F0-8B5E-1C65CE259457}" srcId="{8CA14E15-B5EB-4CEF-9F11-C7DCE8E9B4A0}" destId="{96BF57B8-6040-4C7C-A7E7-22A9550970B4}" srcOrd="2" destOrd="0" parTransId="{83A98F4F-9D8A-4E76-B8AC-7F0CCA452112}" sibTransId="{CEF1F32D-17A1-409E-B78F-5617A867E71A}"/>
    <dgm:cxn modelId="{0B71BCB0-41C0-492C-A201-56FF910B3988}" type="presOf" srcId="{D76A2404-01B0-4353-8D34-CE0872276963}" destId="{B1A19F40-674E-4928-AD8B-779321F76BAB}" srcOrd="0" destOrd="0" presId="urn:microsoft.com/office/officeart/2005/8/layout/radial5"/>
    <dgm:cxn modelId="{BBF640B1-4230-4FF8-8FD0-8B81EE48D84D}" type="presOf" srcId="{BDDE735A-7A34-48D7-8556-30209D1F66D3}" destId="{F9971A91-9D79-46C6-937E-2819BD2C12FB}" srcOrd="0" destOrd="0" presId="urn:microsoft.com/office/officeart/2005/8/layout/radial5"/>
    <dgm:cxn modelId="{60FFB5B8-2134-485E-B63D-AD77CAFB0FC7}" type="presOf" srcId="{AEB2B968-EF45-4ED0-9317-42A827AEF4C1}" destId="{C62C352D-13D6-491B-9819-1A37BCA82CB0}" srcOrd="0" destOrd="0" presId="urn:microsoft.com/office/officeart/2005/8/layout/radial5"/>
    <dgm:cxn modelId="{AAC9D6C4-6D70-45BA-8D41-9973B1682186}" srcId="{D76A2404-01B0-4353-8D34-CE0872276963}" destId="{8CA14E15-B5EB-4CEF-9F11-C7DCE8E9B4A0}" srcOrd="0" destOrd="0" parTransId="{4525AB97-53B9-4B88-A906-D34782FA8A22}" sibTransId="{C74174DE-667A-468E-B63B-0A13CCA3B78C}"/>
    <dgm:cxn modelId="{944F25D3-9B62-4D53-AA86-8F3342151F63}" type="presOf" srcId="{83A98F4F-9D8A-4E76-B8AC-7F0CCA452112}" destId="{B578F747-3037-40CB-BD6E-26F9D7158224}" srcOrd="1" destOrd="0" presId="urn:microsoft.com/office/officeart/2005/8/layout/radial5"/>
    <dgm:cxn modelId="{59125DD7-41AF-429D-B340-8477FA14BC71}" srcId="{8CA14E15-B5EB-4CEF-9F11-C7DCE8E9B4A0}" destId="{A8A15F02-5F57-4679-850B-573A9104A21B}" srcOrd="5" destOrd="0" parTransId="{FD4271E9-2A33-4683-BE37-8D976F2990B7}" sibTransId="{CA314EA9-A249-48A5-B1ED-66DF6BE4FD68}"/>
    <dgm:cxn modelId="{3D592BD8-0572-4FB4-A641-5A8549479AC3}" srcId="{8CA14E15-B5EB-4CEF-9F11-C7DCE8E9B4A0}" destId="{D78D04E4-4440-4331-85DD-B3D7B3E5BD21}" srcOrd="4" destOrd="0" parTransId="{BDDE735A-7A34-48D7-8556-30209D1F66D3}" sibTransId="{708AF3DD-359F-4FF3-AA7C-DED802D3CF6C}"/>
    <dgm:cxn modelId="{33B526F9-DF4A-436A-B58E-CC9324992E68}" type="presOf" srcId="{ADE87939-12F3-424C-8188-625FFD8A2E2A}" destId="{A08A2067-F1A0-4142-A926-1829658D15B0}" srcOrd="0" destOrd="0" presId="urn:microsoft.com/office/officeart/2005/8/layout/radial5"/>
    <dgm:cxn modelId="{69AA79E6-918A-40C3-9010-F9A63C644E6D}" type="presParOf" srcId="{B1A19F40-674E-4928-AD8B-779321F76BAB}" destId="{B0830C71-E30D-488D-95ED-D970077A529A}" srcOrd="0" destOrd="0" presId="urn:microsoft.com/office/officeart/2005/8/layout/radial5"/>
    <dgm:cxn modelId="{85A45BB9-7E32-4DC5-85FB-274D3AF741A4}" type="presParOf" srcId="{B1A19F40-674E-4928-AD8B-779321F76BAB}" destId="{A230BE62-1E38-4815-ADCC-90A159D657A3}" srcOrd="1" destOrd="0" presId="urn:microsoft.com/office/officeart/2005/8/layout/radial5"/>
    <dgm:cxn modelId="{81BBDEC6-6D9F-419C-8539-D9F21E165B63}" type="presParOf" srcId="{A230BE62-1E38-4815-ADCC-90A159D657A3}" destId="{8CE29D9E-53F8-45B8-978B-CFDDF7FEED95}" srcOrd="0" destOrd="0" presId="urn:microsoft.com/office/officeart/2005/8/layout/radial5"/>
    <dgm:cxn modelId="{8944685A-5C2C-4B7E-A738-8A95B2B18782}" type="presParOf" srcId="{B1A19F40-674E-4928-AD8B-779321F76BAB}" destId="{3A1A4467-BB48-49F4-B9C8-24FF1E4D371C}" srcOrd="2" destOrd="0" presId="urn:microsoft.com/office/officeart/2005/8/layout/radial5"/>
    <dgm:cxn modelId="{279062B3-9DB5-42D7-95AB-DF0DDA72FE37}" type="presParOf" srcId="{B1A19F40-674E-4928-AD8B-779321F76BAB}" destId="{A08A2067-F1A0-4142-A926-1829658D15B0}" srcOrd="3" destOrd="0" presId="urn:microsoft.com/office/officeart/2005/8/layout/radial5"/>
    <dgm:cxn modelId="{9DED37B8-5601-4D50-8C39-45BB3F82D140}" type="presParOf" srcId="{A08A2067-F1A0-4142-A926-1829658D15B0}" destId="{AD7C1664-4B35-43B2-9C94-9514F7FBE8F6}" srcOrd="0" destOrd="0" presId="urn:microsoft.com/office/officeart/2005/8/layout/radial5"/>
    <dgm:cxn modelId="{74693456-9757-4E25-803C-EA73C2DEE37C}" type="presParOf" srcId="{B1A19F40-674E-4928-AD8B-779321F76BAB}" destId="{C62C352D-13D6-491B-9819-1A37BCA82CB0}" srcOrd="4" destOrd="0" presId="urn:microsoft.com/office/officeart/2005/8/layout/radial5"/>
    <dgm:cxn modelId="{3E7ED25B-AD19-4134-9DBF-7D3060066BD9}" type="presParOf" srcId="{B1A19F40-674E-4928-AD8B-779321F76BAB}" destId="{C2B7B936-A48D-400C-9CEE-FA8645243436}" srcOrd="5" destOrd="0" presId="urn:microsoft.com/office/officeart/2005/8/layout/radial5"/>
    <dgm:cxn modelId="{361B43D8-5B46-4319-BF01-EFE5FF792A75}" type="presParOf" srcId="{C2B7B936-A48D-400C-9CEE-FA8645243436}" destId="{B578F747-3037-40CB-BD6E-26F9D7158224}" srcOrd="0" destOrd="0" presId="urn:microsoft.com/office/officeart/2005/8/layout/radial5"/>
    <dgm:cxn modelId="{30876BBF-7E46-471F-9160-1ECDFA16D7BC}" type="presParOf" srcId="{B1A19F40-674E-4928-AD8B-779321F76BAB}" destId="{7FF5D596-F1AA-4FED-9ED9-2A130D525367}" srcOrd="6" destOrd="0" presId="urn:microsoft.com/office/officeart/2005/8/layout/radial5"/>
    <dgm:cxn modelId="{1F03AD20-5DC5-4A05-954E-F4B19981B507}" type="presParOf" srcId="{B1A19F40-674E-4928-AD8B-779321F76BAB}" destId="{A9E53ABB-6CD3-4C2F-86CA-76EAB7A978EB}" srcOrd="7" destOrd="0" presId="urn:microsoft.com/office/officeart/2005/8/layout/radial5"/>
    <dgm:cxn modelId="{C917FD5D-83A3-424B-B7C9-D9968261A491}" type="presParOf" srcId="{A9E53ABB-6CD3-4C2F-86CA-76EAB7A978EB}" destId="{EC773B0D-2073-4FA5-8D5E-8CD9E28022FF}" srcOrd="0" destOrd="0" presId="urn:microsoft.com/office/officeart/2005/8/layout/radial5"/>
    <dgm:cxn modelId="{810C4DDE-B939-49D0-BFD0-4BEA1D70F696}" type="presParOf" srcId="{B1A19F40-674E-4928-AD8B-779321F76BAB}" destId="{BB95A28F-BC2E-4DAA-8281-450526400531}" srcOrd="8" destOrd="0" presId="urn:microsoft.com/office/officeart/2005/8/layout/radial5"/>
    <dgm:cxn modelId="{83D2973E-D084-4F33-AD1B-B29CD7617C3D}" type="presParOf" srcId="{B1A19F40-674E-4928-AD8B-779321F76BAB}" destId="{F9971A91-9D79-46C6-937E-2819BD2C12FB}" srcOrd="9" destOrd="0" presId="urn:microsoft.com/office/officeart/2005/8/layout/radial5"/>
    <dgm:cxn modelId="{FDD1D458-D8F5-4212-B105-65A43A504724}" type="presParOf" srcId="{F9971A91-9D79-46C6-937E-2819BD2C12FB}" destId="{6096787F-7C97-4062-975A-FDE391E64950}" srcOrd="0" destOrd="0" presId="urn:microsoft.com/office/officeart/2005/8/layout/radial5"/>
    <dgm:cxn modelId="{EC96D2D7-1ACD-4A74-B3E4-436A4227FA0E}" type="presParOf" srcId="{B1A19F40-674E-4928-AD8B-779321F76BAB}" destId="{0AF66294-5ADA-47F7-A276-136AB9CD1DFB}" srcOrd="10" destOrd="0" presId="urn:microsoft.com/office/officeart/2005/8/layout/radial5"/>
    <dgm:cxn modelId="{1A3AAB41-3535-4050-B598-7FACCF166449}" type="presParOf" srcId="{B1A19F40-674E-4928-AD8B-779321F76BAB}" destId="{C1F3F431-1CAB-442C-9480-743ABE4BFEFB}" srcOrd="11" destOrd="0" presId="urn:microsoft.com/office/officeart/2005/8/layout/radial5"/>
    <dgm:cxn modelId="{203E7EEF-DBEB-4F11-BAF4-5BCD1E37DBE6}" type="presParOf" srcId="{C1F3F431-1CAB-442C-9480-743ABE4BFEFB}" destId="{2F5C52A2-D5D7-4BCB-A3A5-6ECD74E3D0CA}" srcOrd="0" destOrd="0" presId="urn:microsoft.com/office/officeart/2005/8/layout/radial5"/>
    <dgm:cxn modelId="{7EC3D186-0550-4D9F-BA35-068112E29BC0}" type="presParOf" srcId="{B1A19F40-674E-4928-AD8B-779321F76BAB}" destId="{37EA576E-E167-4D24-8FCE-26A5091B1B45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30C71-E30D-488D-95ED-D970077A529A}">
      <dsp:nvSpPr>
        <dsp:cNvPr id="0" name=""/>
        <dsp:cNvSpPr/>
      </dsp:nvSpPr>
      <dsp:spPr>
        <a:xfrm>
          <a:off x="3117866" y="2183025"/>
          <a:ext cx="1567638" cy="14781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1" kern="1200" dirty="0"/>
            <a:t>MWA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b="1" kern="1200" dirty="0"/>
            <a:t>waterkwaliteit</a:t>
          </a:r>
        </a:p>
      </dsp:txBody>
      <dsp:txXfrm>
        <a:off x="3347441" y="2399493"/>
        <a:ext cx="1108488" cy="1045200"/>
      </dsp:txXfrm>
    </dsp:sp>
    <dsp:sp modelId="{A230BE62-1E38-4815-ADCC-90A159D657A3}">
      <dsp:nvSpPr>
        <dsp:cNvPr id="0" name=""/>
        <dsp:cNvSpPr/>
      </dsp:nvSpPr>
      <dsp:spPr>
        <a:xfrm rot="16200000">
          <a:off x="3726681" y="1599057"/>
          <a:ext cx="350008" cy="52735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>
        <a:off x="3779182" y="1757029"/>
        <a:ext cx="245006" cy="316412"/>
      </dsp:txXfrm>
    </dsp:sp>
    <dsp:sp modelId="{3A1A4467-BB48-49F4-B9C8-24FF1E4D371C}">
      <dsp:nvSpPr>
        <dsp:cNvPr id="0" name=""/>
        <dsp:cNvSpPr/>
      </dsp:nvSpPr>
      <dsp:spPr>
        <a:xfrm>
          <a:off x="3127552" y="-25635"/>
          <a:ext cx="1548266" cy="1548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/>
            <a:t>KRW</a:t>
          </a:r>
        </a:p>
      </dsp:txBody>
      <dsp:txXfrm>
        <a:off x="3354290" y="201103"/>
        <a:ext cx="1094790" cy="1094790"/>
      </dsp:txXfrm>
    </dsp:sp>
    <dsp:sp modelId="{A08A2067-F1A0-4142-A926-1829658D15B0}">
      <dsp:nvSpPr>
        <dsp:cNvPr id="0" name=""/>
        <dsp:cNvSpPr/>
      </dsp:nvSpPr>
      <dsp:spPr>
        <a:xfrm rot="20520000">
          <a:off x="4764477" y="2324671"/>
          <a:ext cx="328743" cy="52735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>
        <a:off x="4766890" y="2445380"/>
        <a:ext cx="230120" cy="316412"/>
      </dsp:txXfrm>
    </dsp:sp>
    <dsp:sp modelId="{C62C352D-13D6-491B-9819-1A37BCA82CB0}">
      <dsp:nvSpPr>
        <dsp:cNvPr id="0" name=""/>
        <dsp:cNvSpPr/>
      </dsp:nvSpPr>
      <dsp:spPr>
        <a:xfrm>
          <a:off x="5194765" y="1476282"/>
          <a:ext cx="1548266" cy="1548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 err="1"/>
            <a:t>Zwem-water</a:t>
          </a:r>
          <a:endParaRPr lang="nl-NL" sz="1800" kern="1200" dirty="0"/>
        </a:p>
      </dsp:txBody>
      <dsp:txXfrm>
        <a:off x="5421503" y="1703020"/>
        <a:ext cx="1094790" cy="1094790"/>
      </dsp:txXfrm>
    </dsp:sp>
    <dsp:sp modelId="{A9E53ABB-6CD3-4C2F-86CA-76EAB7A978EB}">
      <dsp:nvSpPr>
        <dsp:cNvPr id="0" name=""/>
        <dsp:cNvSpPr/>
      </dsp:nvSpPr>
      <dsp:spPr>
        <a:xfrm rot="3240000">
          <a:off x="4357636" y="3521532"/>
          <a:ext cx="342280" cy="52735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>
        <a:off x="4378800" y="3585466"/>
        <a:ext cx="239596" cy="316412"/>
      </dsp:txXfrm>
    </dsp:sp>
    <dsp:sp modelId="{BB95A28F-BC2E-4DAA-8281-450526400531}">
      <dsp:nvSpPr>
        <dsp:cNvPr id="0" name=""/>
        <dsp:cNvSpPr/>
      </dsp:nvSpPr>
      <dsp:spPr>
        <a:xfrm>
          <a:off x="4405160" y="3906436"/>
          <a:ext cx="1548266" cy="1548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/>
            <a:t>Advies-vragen</a:t>
          </a:r>
        </a:p>
      </dsp:txBody>
      <dsp:txXfrm>
        <a:off x="4631898" y="4133174"/>
        <a:ext cx="1094790" cy="1094790"/>
      </dsp:txXfrm>
    </dsp:sp>
    <dsp:sp modelId="{F9971A91-9D79-46C6-937E-2819BD2C12FB}">
      <dsp:nvSpPr>
        <dsp:cNvPr id="0" name=""/>
        <dsp:cNvSpPr/>
      </dsp:nvSpPr>
      <dsp:spPr>
        <a:xfrm rot="7745566">
          <a:off x="3143283" y="3430893"/>
          <a:ext cx="261579" cy="52735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 rot="10800000">
        <a:off x="3207262" y="3505911"/>
        <a:ext cx="183105" cy="316412"/>
      </dsp:txXfrm>
    </dsp:sp>
    <dsp:sp modelId="{0AF66294-5ADA-47F7-A276-136AB9CD1DFB}">
      <dsp:nvSpPr>
        <dsp:cNvPr id="0" name=""/>
        <dsp:cNvSpPr/>
      </dsp:nvSpPr>
      <dsp:spPr>
        <a:xfrm>
          <a:off x="1654084" y="3727181"/>
          <a:ext cx="1829153" cy="16712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/>
            <a:t>Overig water monitoring</a:t>
          </a:r>
        </a:p>
      </dsp:txBody>
      <dsp:txXfrm>
        <a:off x="1921957" y="3971929"/>
        <a:ext cx="1293407" cy="1181749"/>
      </dsp:txXfrm>
    </dsp:sp>
    <dsp:sp modelId="{11121E7A-C1D8-4501-BBD5-480BC2E7A0C9}">
      <dsp:nvSpPr>
        <dsp:cNvPr id="0" name=""/>
        <dsp:cNvSpPr/>
      </dsp:nvSpPr>
      <dsp:spPr>
        <a:xfrm rot="11880000">
          <a:off x="2704471" y="2323499"/>
          <a:ext cx="332889" cy="52735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 rot="10800000">
        <a:off x="2801894" y="2444400"/>
        <a:ext cx="233022" cy="316412"/>
      </dsp:txXfrm>
    </dsp:sp>
    <dsp:sp modelId="{1A3F5AFE-D9D7-4951-9587-CE4BEFF2F00C}">
      <dsp:nvSpPr>
        <dsp:cNvPr id="0" name=""/>
        <dsp:cNvSpPr/>
      </dsp:nvSpPr>
      <dsp:spPr>
        <a:xfrm>
          <a:off x="1061725" y="1538027"/>
          <a:ext cx="1545495" cy="1424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/>
            <a:t>Water-systeem-analyse</a:t>
          </a:r>
        </a:p>
      </dsp:txBody>
      <dsp:txXfrm>
        <a:off x="1288058" y="1746681"/>
        <a:ext cx="1092829" cy="1007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30C71-E30D-488D-95ED-D970077A529A}">
      <dsp:nvSpPr>
        <dsp:cNvPr id="0" name=""/>
        <dsp:cNvSpPr/>
      </dsp:nvSpPr>
      <dsp:spPr>
        <a:xfrm>
          <a:off x="2553856" y="1538273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Meetpunt</a:t>
          </a:r>
        </a:p>
      </dsp:txBody>
      <dsp:txXfrm>
        <a:off x="2714460" y="1698877"/>
        <a:ext cx="775465" cy="775465"/>
      </dsp:txXfrm>
    </dsp:sp>
    <dsp:sp modelId="{A230BE62-1E38-4815-ADCC-90A159D657A3}">
      <dsp:nvSpPr>
        <dsp:cNvPr id="0" name=""/>
        <dsp:cNvSpPr/>
      </dsp:nvSpPr>
      <dsp:spPr>
        <a:xfrm rot="16200000">
          <a:off x="2985732" y="1138693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020670" y="1248205"/>
        <a:ext cx="163045" cy="223721"/>
      </dsp:txXfrm>
    </dsp:sp>
    <dsp:sp modelId="{3A1A4467-BB48-49F4-B9C8-24FF1E4D371C}">
      <dsp:nvSpPr>
        <dsp:cNvPr id="0" name=""/>
        <dsp:cNvSpPr/>
      </dsp:nvSpPr>
      <dsp:spPr>
        <a:xfrm>
          <a:off x="2553856" y="2124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0" kern="1200" dirty="0">
              <a:solidFill>
                <a:schemeClr val="tx2"/>
              </a:solidFill>
            </a:rPr>
            <a:t>Jaar</a:t>
          </a:r>
        </a:p>
      </dsp:txBody>
      <dsp:txXfrm>
        <a:off x="2714460" y="162728"/>
        <a:ext cx="775465" cy="775465"/>
      </dsp:txXfrm>
    </dsp:sp>
    <dsp:sp modelId="{A08A2067-F1A0-4142-A926-1829658D15B0}">
      <dsp:nvSpPr>
        <dsp:cNvPr id="0" name=""/>
        <dsp:cNvSpPr/>
      </dsp:nvSpPr>
      <dsp:spPr>
        <a:xfrm rot="19800000">
          <a:off x="3645195" y="1519434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649876" y="1611477"/>
        <a:ext cx="163045" cy="223721"/>
      </dsp:txXfrm>
    </dsp:sp>
    <dsp:sp modelId="{C62C352D-13D6-491B-9819-1A37BCA82CB0}">
      <dsp:nvSpPr>
        <dsp:cNvPr id="0" name=""/>
        <dsp:cNvSpPr/>
      </dsp:nvSpPr>
      <dsp:spPr>
        <a:xfrm>
          <a:off x="3884200" y="770198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Maand</a:t>
          </a:r>
        </a:p>
      </dsp:txBody>
      <dsp:txXfrm>
        <a:off x="4044804" y="930802"/>
        <a:ext cx="775465" cy="775465"/>
      </dsp:txXfrm>
    </dsp:sp>
    <dsp:sp modelId="{C2B7B936-A48D-400C-9CEE-FA8645243436}">
      <dsp:nvSpPr>
        <dsp:cNvPr id="0" name=""/>
        <dsp:cNvSpPr/>
      </dsp:nvSpPr>
      <dsp:spPr>
        <a:xfrm rot="1800000">
          <a:off x="3645195" y="2280916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649876" y="2338021"/>
        <a:ext cx="163045" cy="223721"/>
      </dsp:txXfrm>
    </dsp:sp>
    <dsp:sp modelId="{7FF5D596-F1AA-4FED-9ED9-2A130D525367}">
      <dsp:nvSpPr>
        <dsp:cNvPr id="0" name=""/>
        <dsp:cNvSpPr/>
      </dsp:nvSpPr>
      <dsp:spPr>
        <a:xfrm>
          <a:off x="3884200" y="2306347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b="0" kern="1200" dirty="0">
              <a:solidFill>
                <a:schemeClr val="tx2"/>
              </a:solidFill>
            </a:rPr>
            <a:t>Netwerk</a:t>
          </a:r>
        </a:p>
      </dsp:txBody>
      <dsp:txXfrm>
        <a:off x="4044804" y="2466951"/>
        <a:ext cx="775465" cy="775465"/>
      </dsp:txXfrm>
    </dsp:sp>
    <dsp:sp modelId="{A9E53ABB-6CD3-4C2F-86CA-76EAB7A978EB}">
      <dsp:nvSpPr>
        <dsp:cNvPr id="0" name=""/>
        <dsp:cNvSpPr/>
      </dsp:nvSpPr>
      <dsp:spPr>
        <a:xfrm rot="5400000">
          <a:off x="2985732" y="2661657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020670" y="2701293"/>
        <a:ext cx="163045" cy="223721"/>
      </dsp:txXfrm>
    </dsp:sp>
    <dsp:sp modelId="{BB95A28F-BC2E-4DAA-8281-450526400531}">
      <dsp:nvSpPr>
        <dsp:cNvPr id="0" name=""/>
        <dsp:cNvSpPr/>
      </dsp:nvSpPr>
      <dsp:spPr>
        <a:xfrm>
          <a:off x="2553856" y="3074421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Opnemer</a:t>
          </a:r>
        </a:p>
      </dsp:txBody>
      <dsp:txXfrm>
        <a:off x="2714460" y="3235025"/>
        <a:ext cx="775465" cy="775465"/>
      </dsp:txXfrm>
    </dsp:sp>
    <dsp:sp modelId="{F9971A91-9D79-46C6-937E-2819BD2C12FB}">
      <dsp:nvSpPr>
        <dsp:cNvPr id="0" name=""/>
        <dsp:cNvSpPr/>
      </dsp:nvSpPr>
      <dsp:spPr>
        <a:xfrm rot="9000000">
          <a:off x="2326269" y="2280916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 rot="10800000">
        <a:off x="2391464" y="2338021"/>
        <a:ext cx="163045" cy="223721"/>
      </dsp:txXfrm>
    </dsp:sp>
    <dsp:sp modelId="{0AF66294-5ADA-47F7-A276-136AB9CD1DFB}">
      <dsp:nvSpPr>
        <dsp:cNvPr id="0" name=""/>
        <dsp:cNvSpPr/>
      </dsp:nvSpPr>
      <dsp:spPr>
        <a:xfrm>
          <a:off x="1223513" y="2306347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0" kern="1200" dirty="0" err="1">
              <a:solidFill>
                <a:schemeClr val="tx2"/>
              </a:solidFill>
            </a:rPr>
            <a:t>Land-gebruik</a:t>
          </a:r>
          <a:endParaRPr lang="nl-NL" sz="1200" b="0" kern="1200" dirty="0">
            <a:solidFill>
              <a:schemeClr val="tx2"/>
            </a:solidFill>
          </a:endParaRPr>
        </a:p>
      </dsp:txBody>
      <dsp:txXfrm>
        <a:off x="1384117" y="2466951"/>
        <a:ext cx="775465" cy="775465"/>
      </dsp:txXfrm>
    </dsp:sp>
    <dsp:sp modelId="{B9382AA1-BBC9-4639-8055-9E456031FE4B}">
      <dsp:nvSpPr>
        <dsp:cNvPr id="0" name=""/>
        <dsp:cNvSpPr/>
      </dsp:nvSpPr>
      <dsp:spPr>
        <a:xfrm rot="12600000">
          <a:off x="2326269" y="1519434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100" kern="1200"/>
        </a:p>
      </dsp:txBody>
      <dsp:txXfrm rot="10800000">
        <a:off x="2391464" y="1611477"/>
        <a:ext cx="163045" cy="223721"/>
      </dsp:txXfrm>
    </dsp:sp>
    <dsp:sp modelId="{E90ED0A3-901F-47AE-A845-55A0D08C5192}">
      <dsp:nvSpPr>
        <dsp:cNvPr id="0" name=""/>
        <dsp:cNvSpPr/>
      </dsp:nvSpPr>
      <dsp:spPr>
        <a:xfrm>
          <a:off x="1223513" y="770198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Vaarwater</a:t>
          </a:r>
        </a:p>
      </dsp:txBody>
      <dsp:txXfrm>
        <a:off x="1384117" y="930802"/>
        <a:ext cx="775465" cy="775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30C71-E30D-488D-95ED-D970077A529A}">
      <dsp:nvSpPr>
        <dsp:cNvPr id="0" name=""/>
        <dsp:cNvSpPr/>
      </dsp:nvSpPr>
      <dsp:spPr>
        <a:xfrm>
          <a:off x="2553856" y="1538273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Meetpunt</a:t>
          </a:r>
        </a:p>
      </dsp:txBody>
      <dsp:txXfrm>
        <a:off x="2714460" y="1698877"/>
        <a:ext cx="775465" cy="775465"/>
      </dsp:txXfrm>
    </dsp:sp>
    <dsp:sp modelId="{A230BE62-1E38-4815-ADCC-90A159D657A3}">
      <dsp:nvSpPr>
        <dsp:cNvPr id="0" name=""/>
        <dsp:cNvSpPr/>
      </dsp:nvSpPr>
      <dsp:spPr>
        <a:xfrm rot="16200000">
          <a:off x="2985732" y="1138693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020670" y="1248205"/>
        <a:ext cx="163045" cy="223721"/>
      </dsp:txXfrm>
    </dsp:sp>
    <dsp:sp modelId="{3A1A4467-BB48-49F4-B9C8-24FF1E4D371C}">
      <dsp:nvSpPr>
        <dsp:cNvPr id="0" name=""/>
        <dsp:cNvSpPr/>
      </dsp:nvSpPr>
      <dsp:spPr>
        <a:xfrm>
          <a:off x="2553856" y="2124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0" kern="1200" dirty="0">
              <a:solidFill>
                <a:schemeClr val="tx2"/>
              </a:solidFill>
            </a:rPr>
            <a:t>Jaar</a:t>
          </a:r>
        </a:p>
      </dsp:txBody>
      <dsp:txXfrm>
        <a:off x="2714460" y="162728"/>
        <a:ext cx="775465" cy="775465"/>
      </dsp:txXfrm>
    </dsp:sp>
    <dsp:sp modelId="{A08A2067-F1A0-4142-A926-1829658D15B0}">
      <dsp:nvSpPr>
        <dsp:cNvPr id="0" name=""/>
        <dsp:cNvSpPr/>
      </dsp:nvSpPr>
      <dsp:spPr>
        <a:xfrm rot="19800000">
          <a:off x="3645195" y="1519434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649876" y="1611477"/>
        <a:ext cx="163045" cy="223721"/>
      </dsp:txXfrm>
    </dsp:sp>
    <dsp:sp modelId="{C62C352D-13D6-491B-9819-1A37BCA82CB0}">
      <dsp:nvSpPr>
        <dsp:cNvPr id="0" name=""/>
        <dsp:cNvSpPr/>
      </dsp:nvSpPr>
      <dsp:spPr>
        <a:xfrm>
          <a:off x="3884200" y="770198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Maand</a:t>
          </a:r>
        </a:p>
      </dsp:txBody>
      <dsp:txXfrm>
        <a:off x="4044804" y="930802"/>
        <a:ext cx="775465" cy="775465"/>
      </dsp:txXfrm>
    </dsp:sp>
    <dsp:sp modelId="{C2B7B936-A48D-400C-9CEE-FA8645243436}">
      <dsp:nvSpPr>
        <dsp:cNvPr id="0" name=""/>
        <dsp:cNvSpPr/>
      </dsp:nvSpPr>
      <dsp:spPr>
        <a:xfrm rot="1800000">
          <a:off x="3645195" y="2280916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649876" y="2338021"/>
        <a:ext cx="163045" cy="223721"/>
      </dsp:txXfrm>
    </dsp:sp>
    <dsp:sp modelId="{7FF5D596-F1AA-4FED-9ED9-2A130D525367}">
      <dsp:nvSpPr>
        <dsp:cNvPr id="0" name=""/>
        <dsp:cNvSpPr/>
      </dsp:nvSpPr>
      <dsp:spPr>
        <a:xfrm>
          <a:off x="3884200" y="2306347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b="0" kern="1200" dirty="0">
              <a:solidFill>
                <a:schemeClr val="tx2"/>
              </a:solidFill>
            </a:rPr>
            <a:t>Netwerk</a:t>
          </a:r>
        </a:p>
      </dsp:txBody>
      <dsp:txXfrm>
        <a:off x="4044804" y="2466951"/>
        <a:ext cx="775465" cy="775465"/>
      </dsp:txXfrm>
    </dsp:sp>
    <dsp:sp modelId="{A9E53ABB-6CD3-4C2F-86CA-76EAB7A978EB}">
      <dsp:nvSpPr>
        <dsp:cNvPr id="0" name=""/>
        <dsp:cNvSpPr/>
      </dsp:nvSpPr>
      <dsp:spPr>
        <a:xfrm rot="5400000">
          <a:off x="2985732" y="2661657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020670" y="2701293"/>
        <a:ext cx="163045" cy="223721"/>
      </dsp:txXfrm>
    </dsp:sp>
    <dsp:sp modelId="{BB95A28F-BC2E-4DAA-8281-450526400531}">
      <dsp:nvSpPr>
        <dsp:cNvPr id="0" name=""/>
        <dsp:cNvSpPr/>
      </dsp:nvSpPr>
      <dsp:spPr>
        <a:xfrm>
          <a:off x="2553856" y="3074421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Opnemer</a:t>
          </a:r>
        </a:p>
      </dsp:txBody>
      <dsp:txXfrm>
        <a:off x="2714460" y="3235025"/>
        <a:ext cx="775465" cy="775465"/>
      </dsp:txXfrm>
    </dsp:sp>
    <dsp:sp modelId="{F9971A91-9D79-46C6-937E-2819BD2C12FB}">
      <dsp:nvSpPr>
        <dsp:cNvPr id="0" name=""/>
        <dsp:cNvSpPr/>
      </dsp:nvSpPr>
      <dsp:spPr>
        <a:xfrm rot="9000000">
          <a:off x="2326269" y="2280916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 rot="10800000">
        <a:off x="2391464" y="2338021"/>
        <a:ext cx="163045" cy="223721"/>
      </dsp:txXfrm>
    </dsp:sp>
    <dsp:sp modelId="{0AF66294-5ADA-47F7-A276-136AB9CD1DFB}">
      <dsp:nvSpPr>
        <dsp:cNvPr id="0" name=""/>
        <dsp:cNvSpPr/>
      </dsp:nvSpPr>
      <dsp:spPr>
        <a:xfrm>
          <a:off x="1223513" y="2306347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0" kern="1200" dirty="0" err="1">
              <a:solidFill>
                <a:schemeClr val="tx2"/>
              </a:solidFill>
            </a:rPr>
            <a:t>Land-gebruik</a:t>
          </a:r>
          <a:endParaRPr lang="nl-NL" sz="1200" b="0" kern="1200" dirty="0">
            <a:solidFill>
              <a:schemeClr val="tx2"/>
            </a:solidFill>
          </a:endParaRPr>
        </a:p>
      </dsp:txBody>
      <dsp:txXfrm>
        <a:off x="1384117" y="2466951"/>
        <a:ext cx="775465" cy="775465"/>
      </dsp:txXfrm>
    </dsp:sp>
    <dsp:sp modelId="{B9382AA1-BBC9-4639-8055-9E456031FE4B}">
      <dsp:nvSpPr>
        <dsp:cNvPr id="0" name=""/>
        <dsp:cNvSpPr/>
      </dsp:nvSpPr>
      <dsp:spPr>
        <a:xfrm rot="12600000">
          <a:off x="2326269" y="1519434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100" kern="1200"/>
        </a:p>
      </dsp:txBody>
      <dsp:txXfrm rot="10800000">
        <a:off x="2391464" y="1611477"/>
        <a:ext cx="163045" cy="223721"/>
      </dsp:txXfrm>
    </dsp:sp>
    <dsp:sp modelId="{E90ED0A3-901F-47AE-A845-55A0D08C5192}">
      <dsp:nvSpPr>
        <dsp:cNvPr id="0" name=""/>
        <dsp:cNvSpPr/>
      </dsp:nvSpPr>
      <dsp:spPr>
        <a:xfrm>
          <a:off x="1223513" y="770198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Vaarwater</a:t>
          </a:r>
        </a:p>
      </dsp:txBody>
      <dsp:txXfrm>
        <a:off x="1384117" y="930802"/>
        <a:ext cx="775465" cy="7754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30C71-E30D-488D-95ED-D970077A529A}">
      <dsp:nvSpPr>
        <dsp:cNvPr id="0" name=""/>
        <dsp:cNvSpPr/>
      </dsp:nvSpPr>
      <dsp:spPr>
        <a:xfrm>
          <a:off x="2553856" y="1538273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Meetpunt</a:t>
          </a:r>
        </a:p>
      </dsp:txBody>
      <dsp:txXfrm>
        <a:off x="2714460" y="1698877"/>
        <a:ext cx="775465" cy="775465"/>
      </dsp:txXfrm>
    </dsp:sp>
    <dsp:sp modelId="{A230BE62-1E38-4815-ADCC-90A159D657A3}">
      <dsp:nvSpPr>
        <dsp:cNvPr id="0" name=""/>
        <dsp:cNvSpPr/>
      </dsp:nvSpPr>
      <dsp:spPr>
        <a:xfrm rot="16200000">
          <a:off x="2985732" y="1138693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020670" y="1248205"/>
        <a:ext cx="163045" cy="223721"/>
      </dsp:txXfrm>
    </dsp:sp>
    <dsp:sp modelId="{3A1A4467-BB48-49F4-B9C8-24FF1E4D371C}">
      <dsp:nvSpPr>
        <dsp:cNvPr id="0" name=""/>
        <dsp:cNvSpPr/>
      </dsp:nvSpPr>
      <dsp:spPr>
        <a:xfrm>
          <a:off x="2553856" y="2124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0" kern="1200" dirty="0">
              <a:solidFill>
                <a:schemeClr val="tx2"/>
              </a:solidFill>
            </a:rPr>
            <a:t>Jaar</a:t>
          </a:r>
        </a:p>
      </dsp:txBody>
      <dsp:txXfrm>
        <a:off x="2714460" y="162728"/>
        <a:ext cx="775465" cy="775465"/>
      </dsp:txXfrm>
    </dsp:sp>
    <dsp:sp modelId="{A08A2067-F1A0-4142-A926-1829658D15B0}">
      <dsp:nvSpPr>
        <dsp:cNvPr id="0" name=""/>
        <dsp:cNvSpPr/>
      </dsp:nvSpPr>
      <dsp:spPr>
        <a:xfrm rot="19800000">
          <a:off x="3645195" y="1519434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649876" y="1611477"/>
        <a:ext cx="163045" cy="223721"/>
      </dsp:txXfrm>
    </dsp:sp>
    <dsp:sp modelId="{C62C352D-13D6-491B-9819-1A37BCA82CB0}">
      <dsp:nvSpPr>
        <dsp:cNvPr id="0" name=""/>
        <dsp:cNvSpPr/>
      </dsp:nvSpPr>
      <dsp:spPr>
        <a:xfrm>
          <a:off x="3884200" y="770198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Maand</a:t>
          </a:r>
        </a:p>
      </dsp:txBody>
      <dsp:txXfrm>
        <a:off x="4044804" y="930802"/>
        <a:ext cx="775465" cy="775465"/>
      </dsp:txXfrm>
    </dsp:sp>
    <dsp:sp modelId="{C2B7B936-A48D-400C-9CEE-FA8645243436}">
      <dsp:nvSpPr>
        <dsp:cNvPr id="0" name=""/>
        <dsp:cNvSpPr/>
      </dsp:nvSpPr>
      <dsp:spPr>
        <a:xfrm rot="1800000">
          <a:off x="3645195" y="2280916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649876" y="2338021"/>
        <a:ext cx="163045" cy="223721"/>
      </dsp:txXfrm>
    </dsp:sp>
    <dsp:sp modelId="{7FF5D596-F1AA-4FED-9ED9-2A130D525367}">
      <dsp:nvSpPr>
        <dsp:cNvPr id="0" name=""/>
        <dsp:cNvSpPr/>
      </dsp:nvSpPr>
      <dsp:spPr>
        <a:xfrm>
          <a:off x="3884200" y="2306347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b="0" kern="1200" dirty="0">
              <a:solidFill>
                <a:schemeClr val="tx2"/>
              </a:solidFill>
            </a:rPr>
            <a:t>Netwerk</a:t>
          </a:r>
        </a:p>
      </dsp:txBody>
      <dsp:txXfrm>
        <a:off x="4044804" y="2466951"/>
        <a:ext cx="775465" cy="775465"/>
      </dsp:txXfrm>
    </dsp:sp>
    <dsp:sp modelId="{A9E53ABB-6CD3-4C2F-86CA-76EAB7A978EB}">
      <dsp:nvSpPr>
        <dsp:cNvPr id="0" name=""/>
        <dsp:cNvSpPr/>
      </dsp:nvSpPr>
      <dsp:spPr>
        <a:xfrm rot="5400000">
          <a:off x="2985732" y="2661657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020670" y="2701293"/>
        <a:ext cx="163045" cy="223721"/>
      </dsp:txXfrm>
    </dsp:sp>
    <dsp:sp modelId="{BB95A28F-BC2E-4DAA-8281-450526400531}">
      <dsp:nvSpPr>
        <dsp:cNvPr id="0" name=""/>
        <dsp:cNvSpPr/>
      </dsp:nvSpPr>
      <dsp:spPr>
        <a:xfrm>
          <a:off x="2553856" y="3074421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Opnemer</a:t>
          </a:r>
        </a:p>
      </dsp:txBody>
      <dsp:txXfrm>
        <a:off x="2714460" y="3235025"/>
        <a:ext cx="775465" cy="775465"/>
      </dsp:txXfrm>
    </dsp:sp>
    <dsp:sp modelId="{F9971A91-9D79-46C6-937E-2819BD2C12FB}">
      <dsp:nvSpPr>
        <dsp:cNvPr id="0" name=""/>
        <dsp:cNvSpPr/>
      </dsp:nvSpPr>
      <dsp:spPr>
        <a:xfrm rot="9000000">
          <a:off x="2326269" y="2280916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 rot="10800000">
        <a:off x="2391464" y="2338021"/>
        <a:ext cx="163045" cy="223721"/>
      </dsp:txXfrm>
    </dsp:sp>
    <dsp:sp modelId="{0AF66294-5ADA-47F7-A276-136AB9CD1DFB}">
      <dsp:nvSpPr>
        <dsp:cNvPr id="0" name=""/>
        <dsp:cNvSpPr/>
      </dsp:nvSpPr>
      <dsp:spPr>
        <a:xfrm>
          <a:off x="1223513" y="2306347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0" kern="1200" dirty="0" err="1">
              <a:solidFill>
                <a:schemeClr val="tx2"/>
              </a:solidFill>
            </a:rPr>
            <a:t>Land-gebruik</a:t>
          </a:r>
          <a:endParaRPr lang="nl-NL" sz="1200" b="0" kern="1200" dirty="0">
            <a:solidFill>
              <a:schemeClr val="tx2"/>
            </a:solidFill>
          </a:endParaRPr>
        </a:p>
      </dsp:txBody>
      <dsp:txXfrm>
        <a:off x="1384117" y="2466951"/>
        <a:ext cx="775465" cy="775465"/>
      </dsp:txXfrm>
    </dsp:sp>
    <dsp:sp modelId="{C1F3F431-1CAB-442C-9480-743ABE4BFEFB}">
      <dsp:nvSpPr>
        <dsp:cNvPr id="0" name=""/>
        <dsp:cNvSpPr/>
      </dsp:nvSpPr>
      <dsp:spPr>
        <a:xfrm rot="12600000">
          <a:off x="2326269" y="1519434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600" kern="1200"/>
        </a:p>
      </dsp:txBody>
      <dsp:txXfrm rot="10800000">
        <a:off x="2391464" y="1611477"/>
        <a:ext cx="163045" cy="223721"/>
      </dsp:txXfrm>
    </dsp:sp>
    <dsp:sp modelId="{37EA576E-E167-4D24-8FCE-26A5091B1B45}">
      <dsp:nvSpPr>
        <dsp:cNvPr id="0" name=""/>
        <dsp:cNvSpPr/>
      </dsp:nvSpPr>
      <dsp:spPr>
        <a:xfrm>
          <a:off x="1223513" y="770198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/>
            <a:t>EKR</a:t>
          </a:r>
        </a:p>
      </dsp:txBody>
      <dsp:txXfrm>
        <a:off x="1384117" y="930802"/>
        <a:ext cx="775465" cy="7754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30C71-E30D-488D-95ED-D970077A529A}">
      <dsp:nvSpPr>
        <dsp:cNvPr id="0" name=""/>
        <dsp:cNvSpPr/>
      </dsp:nvSpPr>
      <dsp:spPr>
        <a:xfrm>
          <a:off x="2553856" y="1538273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Meetpunt</a:t>
          </a:r>
        </a:p>
      </dsp:txBody>
      <dsp:txXfrm>
        <a:off x="2714460" y="1698877"/>
        <a:ext cx="775465" cy="775465"/>
      </dsp:txXfrm>
    </dsp:sp>
    <dsp:sp modelId="{A230BE62-1E38-4815-ADCC-90A159D657A3}">
      <dsp:nvSpPr>
        <dsp:cNvPr id="0" name=""/>
        <dsp:cNvSpPr/>
      </dsp:nvSpPr>
      <dsp:spPr>
        <a:xfrm rot="16200000">
          <a:off x="2985732" y="1138693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020670" y="1248205"/>
        <a:ext cx="163045" cy="223721"/>
      </dsp:txXfrm>
    </dsp:sp>
    <dsp:sp modelId="{3A1A4467-BB48-49F4-B9C8-24FF1E4D371C}">
      <dsp:nvSpPr>
        <dsp:cNvPr id="0" name=""/>
        <dsp:cNvSpPr/>
      </dsp:nvSpPr>
      <dsp:spPr>
        <a:xfrm>
          <a:off x="2553856" y="2124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0" kern="1200" dirty="0">
              <a:solidFill>
                <a:schemeClr val="tx2"/>
              </a:solidFill>
            </a:rPr>
            <a:t>Jaar</a:t>
          </a:r>
        </a:p>
      </dsp:txBody>
      <dsp:txXfrm>
        <a:off x="2714460" y="162728"/>
        <a:ext cx="775465" cy="775465"/>
      </dsp:txXfrm>
    </dsp:sp>
    <dsp:sp modelId="{A08A2067-F1A0-4142-A926-1829658D15B0}">
      <dsp:nvSpPr>
        <dsp:cNvPr id="0" name=""/>
        <dsp:cNvSpPr/>
      </dsp:nvSpPr>
      <dsp:spPr>
        <a:xfrm rot="19800000">
          <a:off x="3645195" y="1519434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649876" y="1611477"/>
        <a:ext cx="163045" cy="223721"/>
      </dsp:txXfrm>
    </dsp:sp>
    <dsp:sp modelId="{C62C352D-13D6-491B-9819-1A37BCA82CB0}">
      <dsp:nvSpPr>
        <dsp:cNvPr id="0" name=""/>
        <dsp:cNvSpPr/>
      </dsp:nvSpPr>
      <dsp:spPr>
        <a:xfrm>
          <a:off x="3884200" y="770198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Maand</a:t>
          </a:r>
        </a:p>
      </dsp:txBody>
      <dsp:txXfrm>
        <a:off x="4044804" y="930802"/>
        <a:ext cx="775465" cy="775465"/>
      </dsp:txXfrm>
    </dsp:sp>
    <dsp:sp modelId="{C2B7B936-A48D-400C-9CEE-FA8645243436}">
      <dsp:nvSpPr>
        <dsp:cNvPr id="0" name=""/>
        <dsp:cNvSpPr/>
      </dsp:nvSpPr>
      <dsp:spPr>
        <a:xfrm rot="1800000">
          <a:off x="3645195" y="2280916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649876" y="2338021"/>
        <a:ext cx="163045" cy="223721"/>
      </dsp:txXfrm>
    </dsp:sp>
    <dsp:sp modelId="{7FF5D596-F1AA-4FED-9ED9-2A130D525367}">
      <dsp:nvSpPr>
        <dsp:cNvPr id="0" name=""/>
        <dsp:cNvSpPr/>
      </dsp:nvSpPr>
      <dsp:spPr>
        <a:xfrm>
          <a:off x="3884200" y="2306347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b="0" kern="1200" dirty="0">
              <a:solidFill>
                <a:schemeClr val="tx2"/>
              </a:solidFill>
            </a:rPr>
            <a:t>Netwerk</a:t>
          </a:r>
        </a:p>
      </dsp:txBody>
      <dsp:txXfrm>
        <a:off x="4044804" y="2466951"/>
        <a:ext cx="775465" cy="775465"/>
      </dsp:txXfrm>
    </dsp:sp>
    <dsp:sp modelId="{A9E53ABB-6CD3-4C2F-86CA-76EAB7A978EB}">
      <dsp:nvSpPr>
        <dsp:cNvPr id="0" name=""/>
        <dsp:cNvSpPr/>
      </dsp:nvSpPr>
      <dsp:spPr>
        <a:xfrm rot="5400000">
          <a:off x="2985732" y="2661657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020670" y="2701293"/>
        <a:ext cx="163045" cy="223721"/>
      </dsp:txXfrm>
    </dsp:sp>
    <dsp:sp modelId="{BB95A28F-BC2E-4DAA-8281-450526400531}">
      <dsp:nvSpPr>
        <dsp:cNvPr id="0" name=""/>
        <dsp:cNvSpPr/>
      </dsp:nvSpPr>
      <dsp:spPr>
        <a:xfrm>
          <a:off x="2553856" y="3074421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Opnemer</a:t>
          </a:r>
        </a:p>
      </dsp:txBody>
      <dsp:txXfrm>
        <a:off x="2714460" y="3235025"/>
        <a:ext cx="775465" cy="775465"/>
      </dsp:txXfrm>
    </dsp:sp>
    <dsp:sp modelId="{F9971A91-9D79-46C6-937E-2819BD2C12FB}">
      <dsp:nvSpPr>
        <dsp:cNvPr id="0" name=""/>
        <dsp:cNvSpPr/>
      </dsp:nvSpPr>
      <dsp:spPr>
        <a:xfrm rot="9000000">
          <a:off x="2326269" y="2280916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 rot="10800000">
        <a:off x="2391464" y="2338021"/>
        <a:ext cx="163045" cy="223721"/>
      </dsp:txXfrm>
    </dsp:sp>
    <dsp:sp modelId="{0AF66294-5ADA-47F7-A276-136AB9CD1DFB}">
      <dsp:nvSpPr>
        <dsp:cNvPr id="0" name=""/>
        <dsp:cNvSpPr/>
      </dsp:nvSpPr>
      <dsp:spPr>
        <a:xfrm>
          <a:off x="1223513" y="2306347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0" kern="1200" dirty="0" err="1">
              <a:solidFill>
                <a:schemeClr val="tx2"/>
              </a:solidFill>
            </a:rPr>
            <a:t>Land-gebruik</a:t>
          </a:r>
          <a:endParaRPr lang="nl-NL" sz="1200" b="0" kern="1200" dirty="0">
            <a:solidFill>
              <a:schemeClr val="tx2"/>
            </a:solidFill>
          </a:endParaRPr>
        </a:p>
      </dsp:txBody>
      <dsp:txXfrm>
        <a:off x="1384117" y="2466951"/>
        <a:ext cx="775465" cy="775465"/>
      </dsp:txXfrm>
    </dsp:sp>
    <dsp:sp modelId="{C1F3F431-1CAB-442C-9480-743ABE4BFEFB}">
      <dsp:nvSpPr>
        <dsp:cNvPr id="0" name=""/>
        <dsp:cNvSpPr/>
      </dsp:nvSpPr>
      <dsp:spPr>
        <a:xfrm rot="12600000">
          <a:off x="2326269" y="1519434"/>
          <a:ext cx="232921" cy="3728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300" kern="1200"/>
        </a:p>
      </dsp:txBody>
      <dsp:txXfrm rot="10800000">
        <a:off x="2391464" y="1611477"/>
        <a:ext cx="163045" cy="223721"/>
      </dsp:txXfrm>
    </dsp:sp>
    <dsp:sp modelId="{37EA576E-E167-4D24-8FCE-26A5091B1B45}">
      <dsp:nvSpPr>
        <dsp:cNvPr id="0" name=""/>
        <dsp:cNvSpPr/>
      </dsp:nvSpPr>
      <dsp:spPr>
        <a:xfrm>
          <a:off x="1223513" y="770198"/>
          <a:ext cx="1096673" cy="1096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 dirty="0" err="1"/>
            <a:t>Richness</a:t>
          </a:r>
          <a:endParaRPr lang="nl-NL" sz="1300" kern="1200" dirty="0"/>
        </a:p>
      </dsp:txBody>
      <dsp:txXfrm>
        <a:off x="1384117" y="930802"/>
        <a:ext cx="775465" cy="775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8F9B3-15C9-4B22-B546-A78120F31E98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6CE65-6B59-42DE-A1C0-7EE7DC55D7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1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6CE65-6B59-42DE-A1C0-7EE7DC55D7B8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4525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70BD-E9EA-4535-B344-47E9EF6D5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BD01C26-06D0-B0C5-903D-231339F36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5D89835-62E1-7B8E-22B4-3823A5F61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7C3773-EB7F-070B-1650-FFE8F7998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6CE65-6B59-42DE-A1C0-7EE7DC55D7B8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5768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8519F-DB0A-6F33-FE1B-63533CA1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E9F17A5-0A45-0057-1755-C28F45F8D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E63E1C2-A78B-E74D-1957-1B15E5D5F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02C1E5-3571-CA50-896B-D0C89CA668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6CE65-6B59-42DE-A1C0-7EE7DC55D7B8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892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Beheergebied van Delfland</a:t>
            </a:r>
          </a:p>
          <a:p>
            <a:r>
              <a:rPr lang="nl-NL" dirty="0"/>
              <a:t>Den Haag – Zoetermeer niet meer, Schiedam en hoek van Holland</a:t>
            </a:r>
          </a:p>
          <a:p>
            <a:r>
              <a:rPr lang="nl-NL" dirty="0"/>
              <a:t>Veel stilstaand water</a:t>
            </a:r>
          </a:p>
          <a:p>
            <a:r>
              <a:rPr lang="nl-NL" dirty="0"/>
              <a:t>	-polders</a:t>
            </a:r>
          </a:p>
          <a:p>
            <a:r>
              <a:rPr lang="nl-NL" dirty="0"/>
              <a:t>	-boezem</a:t>
            </a:r>
          </a:p>
          <a:p>
            <a:r>
              <a:rPr lang="nl-NL" dirty="0"/>
              <a:t>12 Gemeenten</a:t>
            </a:r>
          </a:p>
          <a:p>
            <a:r>
              <a:rPr lang="nl-NL" dirty="0"/>
              <a:t>Stedelijk gebied, Glastuinbouw, Grasland/veen weide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6CE65-6B59-42DE-A1C0-7EE7DC55D7B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219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6FA38-45E3-3BE5-00EF-5AB02BD85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98F5CAF-2BED-0224-2C9D-22367555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AF781B7-65CF-AEF2-74DE-F86C230B2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594BCE-91B4-30BA-5551-5DB4B83405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6CE65-6B59-42DE-A1C0-7EE7DC55D7B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603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6CE65-6B59-42DE-A1C0-7EE7DC55D7B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922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 inventarisatiemethode en de verkregen resultaten zijn geschikt voor het uitvoeren van diverse ecologische beoordelingen, zoals KRW- en EBEO-toetsingstools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6CE65-6B59-42DE-A1C0-7EE7DC55D7B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018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Geen duidelijke tellingen zoals bij </a:t>
            </a:r>
            <a:r>
              <a:rPr lang="nl-NL" dirty="0" err="1"/>
              <a:t>macrofyten</a:t>
            </a:r>
            <a:r>
              <a:rPr lang="nl-NL" dirty="0"/>
              <a:t> maar een </a:t>
            </a:r>
            <a:r>
              <a:rPr lang="nl-NL" dirty="0" err="1"/>
              <a:t>stowa</a:t>
            </a:r>
            <a:r>
              <a:rPr lang="nl-NL" dirty="0"/>
              <a:t> klasse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6CE65-6B59-42DE-A1C0-7EE7DC55D7B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215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8A33F-9C46-3AC3-4EE3-DDF03A27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057BB15-8F3E-F36A-CD98-9949A156D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C8C7D92-354A-8333-FFF2-BD52B8F44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6AE5A7-A3BB-FA11-8335-60F7E98D9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6CE65-6B59-42DE-A1C0-7EE7DC55D7B8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280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6CE65-6B59-42DE-A1C0-7EE7DC55D7B8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718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D0BAB-BA72-392C-C808-BA4699F93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BE30E3F-EEE1-5119-0585-81A12F5EE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4850C27-0823-940E-22B0-37CA7A462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C3CFC8-E048-87C2-005B-8BCF30165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6CE65-6B59-42DE-A1C0-7EE7DC55D7B8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058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0" y="1003500"/>
            <a:ext cx="9144000" cy="1143000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nl-NL"/>
              <a:t>Klik om stijl te bewerken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000" y="4320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08313" y="432000"/>
            <a:ext cx="4132487" cy="56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800000" y="4320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00000" y="432000"/>
            <a:ext cx="3474733" cy="5694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5435599" y="431999"/>
            <a:ext cx="3708401" cy="6426001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8945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800000" y="432000"/>
            <a:ext cx="6886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8945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6" name="Afbeelding 5" descr="Powerpoint background begin sheet.bmp"/>
          <p:cNvPicPr>
            <a:picLocks noChangeAspect="1"/>
          </p:cNvPicPr>
          <p:nvPr userDrawn="1"/>
        </p:nvPicPr>
        <p:blipFill>
          <a:blip r:embed="rId2"/>
          <a:srcRect r="20926"/>
          <a:stretch>
            <a:fillRect/>
          </a:stretch>
        </p:blipFill>
        <p:spPr bwMode="auto">
          <a:xfrm>
            <a:off x="1405467" y="0"/>
            <a:ext cx="8593668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 userDrawn="1">
            <p:ph type="title"/>
          </p:nvPr>
        </p:nvSpPr>
        <p:spPr>
          <a:xfrm>
            <a:off x="1405466" y="1065600"/>
            <a:ext cx="8593668" cy="1761068"/>
          </a:xfrm>
          <a:solidFill>
            <a:schemeClr val="bg1">
              <a:alpha val="85000"/>
            </a:schemeClr>
          </a:solidFill>
        </p:spPr>
        <p:txBody>
          <a:bodyPr lIns="324000">
            <a:normAutofit/>
          </a:bodyPr>
          <a:lstStyle/>
          <a:p>
            <a:r>
              <a:rPr lang="nl-NL" b="1">
                <a:solidFill>
                  <a:srgbClr val="1A3387"/>
                </a:solidFill>
                <a:latin typeface="Verdana"/>
              </a:rPr>
              <a:t>Klik om stijl te bewerken</a:t>
            </a:r>
            <a:endParaRPr lang="nl-NL" b="1">
              <a:solidFill>
                <a:srgbClr val="1A3387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00000" y="432000"/>
            <a:ext cx="6886800" cy="1470025"/>
          </a:xfrm>
        </p:spPr>
        <p:txBody>
          <a:bodyPr anchor="t" anchorCtr="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800000" y="2088000"/>
            <a:ext cx="6886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000" y="432000"/>
            <a:ext cx="6866466" cy="1456068"/>
          </a:xfrm>
        </p:spPr>
        <p:txBody>
          <a:bodyPr anchor="t" anchorCtr="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000" y="2088000"/>
            <a:ext cx="7115400" cy="1362075"/>
          </a:xfrm>
        </p:spPr>
        <p:txBody>
          <a:bodyPr anchor="t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800000" y="432000"/>
            <a:ext cx="7115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800000" y="2088000"/>
            <a:ext cx="3240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426466" y="2088000"/>
            <a:ext cx="3240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800000" y="2128837"/>
            <a:ext cx="324000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800000" y="2768599"/>
            <a:ext cx="3240000" cy="33575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446800" y="2128837"/>
            <a:ext cx="324000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446800" y="2768599"/>
            <a:ext cx="3240000" cy="33575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800000" y="432000"/>
            <a:ext cx="6866466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err="1"/>
              <a:t>Titelstijl</a:t>
            </a:r>
            <a:r>
              <a:rPr lang="en-US"/>
              <a:t> van model </a:t>
            </a:r>
            <a:r>
              <a:rPr lang="en-US" err="1"/>
              <a:t>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820334" y="2099733"/>
            <a:ext cx="6866466" cy="4026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err="1"/>
              <a:t>Klik</a:t>
            </a:r>
            <a:r>
              <a:rPr lang="en-US"/>
              <a:t> </a:t>
            </a:r>
            <a:r>
              <a:rPr lang="en-US" err="1"/>
              <a:t>om</a:t>
            </a:r>
            <a:r>
              <a:rPr lang="en-US"/>
              <a:t>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800000" y="6356350"/>
            <a:ext cx="1434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D0B8D-5854-C645-87CC-B86A1D25D4C1}" type="datetimeFigureOut">
              <a:rPr lang="nl-NL" smtClean="0"/>
              <a:pPr/>
              <a:t>19-6-2025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91733" y="6356350"/>
            <a:ext cx="39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45400" y="6356350"/>
            <a:ext cx="104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C729A-102C-3F4E-9DED-A3AFADD9DF20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8" r:id="rId11"/>
    <p:sldLayoutId id="214748370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1A3387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B869FD3-6655-2E69-52C7-79394471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80" b="2357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E626275-A798-46AC-1819-13FF12B4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92" y="670122"/>
            <a:ext cx="6710215" cy="1158678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nl-NL" sz="2800" dirty="0" err="1">
                <a:solidFill>
                  <a:schemeClr val="tx1"/>
                </a:solidFill>
              </a:rPr>
              <a:t>CoP</a:t>
            </a:r>
            <a:r>
              <a:rPr lang="nl-NL" sz="2800" dirty="0">
                <a:solidFill>
                  <a:schemeClr val="tx1"/>
                </a:solidFill>
              </a:rPr>
              <a:t> Hackathon</a:t>
            </a:r>
            <a:br>
              <a:rPr lang="nl-NL" sz="2800" dirty="0">
                <a:solidFill>
                  <a:schemeClr val="tx1"/>
                </a:solidFill>
              </a:rPr>
            </a:br>
            <a:r>
              <a:rPr lang="nl-NL" sz="2800" i="1" dirty="0">
                <a:solidFill>
                  <a:schemeClr val="tx1"/>
                </a:solidFill>
              </a:rPr>
              <a:t>Biodiversiteit </a:t>
            </a:r>
            <a:r>
              <a:rPr lang="nl-NL" sz="2800" i="1" dirty="0" err="1">
                <a:solidFill>
                  <a:schemeClr val="tx1"/>
                </a:solidFill>
              </a:rPr>
              <a:t>macrofyten</a:t>
            </a:r>
            <a:r>
              <a:rPr lang="nl-NL" sz="2800" i="1" dirty="0">
                <a:solidFill>
                  <a:schemeClr val="tx1"/>
                </a:solidFill>
              </a:rPr>
              <a:t> Delfland</a:t>
            </a:r>
          </a:p>
        </p:txBody>
      </p:sp>
    </p:spTree>
    <p:extLst>
      <p:ext uri="{BB962C8B-B14F-4D97-AF65-F5344CB8AC3E}">
        <p14:creationId xmlns:p14="http://schemas.microsoft.com/office/powerpoint/2010/main" val="3586291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5A43F-64BF-0DB5-3F3E-B3855D25C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BD768-1E63-DB28-C109-2734E653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Monitoring: Opname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F4D75A8-51FE-6436-A1A6-4A54DB862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831" y="1506202"/>
            <a:ext cx="6601763" cy="372795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D71D9A1-6D20-83D9-F6E5-BD609731CFA7}"/>
              </a:ext>
            </a:extLst>
          </p:cNvPr>
          <p:cNvSpPr txBox="1"/>
          <p:nvPr/>
        </p:nvSpPr>
        <p:spPr>
          <a:xfrm>
            <a:off x="2743199" y="5502670"/>
            <a:ext cx="41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Bedekkingsgraad van verschillende soorten </a:t>
            </a:r>
            <a:r>
              <a:rPr lang="nl-NL" dirty="0" err="1"/>
              <a:t>macrofyten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260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400F71-27A8-E4B7-38B8-26F802D0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Monitoring: Resultaten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53B548-CE53-B8AA-261F-009E5B30D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8" t="32392" r="22396" b="38040"/>
          <a:stretch/>
        </p:blipFill>
        <p:spPr bwMode="auto">
          <a:xfrm>
            <a:off x="1723800" y="1675480"/>
            <a:ext cx="6734175" cy="27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916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FA3F0-CF65-54B2-536C-762F3F2ED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EEF8B-B37A-B478-3786-562DC2D2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biodiversiteit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EFE4D6-E16C-F761-167A-BADAE054F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334" y="2099732"/>
            <a:ext cx="6866466" cy="3533813"/>
          </a:xfrm>
        </p:spPr>
        <p:txBody>
          <a:bodyPr>
            <a:normAutofit fontScale="92500" lnSpcReduction="10000"/>
          </a:bodyPr>
          <a:lstStyle/>
          <a:p>
            <a:r>
              <a:rPr lang="nl-NL" sz="2000" b="1" dirty="0" err="1">
                <a:highlight>
                  <a:srgbClr val="FFFF00"/>
                </a:highlight>
              </a:rPr>
              <a:t>Richness</a:t>
            </a:r>
            <a:r>
              <a:rPr lang="nl-NL" sz="2000" b="1" dirty="0">
                <a:highlight>
                  <a:srgbClr val="FFFF00"/>
                </a:highlight>
              </a:rPr>
              <a:t>: </a:t>
            </a:r>
            <a:r>
              <a:rPr lang="nl-NL" sz="2000" dirty="0">
                <a:highlight>
                  <a:srgbClr val="FFFF00"/>
                </a:highlight>
              </a:rPr>
              <a:t>aantal verschillende soorten</a:t>
            </a:r>
          </a:p>
          <a:p>
            <a:endParaRPr lang="nl-NL" sz="2000" b="1" dirty="0"/>
          </a:p>
          <a:p>
            <a:r>
              <a:rPr lang="nl-NL" sz="2000" b="1" dirty="0" err="1"/>
              <a:t>Abundance</a:t>
            </a:r>
            <a:r>
              <a:rPr lang="nl-NL" sz="2000" b="1" dirty="0"/>
              <a:t>: </a:t>
            </a:r>
            <a:r>
              <a:rPr lang="nl-NL" sz="2000" dirty="0"/>
              <a:t>bedekkingsgraad per soort</a:t>
            </a:r>
          </a:p>
          <a:p>
            <a:endParaRPr lang="nl-NL" sz="2000" dirty="0"/>
          </a:p>
          <a:p>
            <a:r>
              <a:rPr lang="nl-NL" sz="2000" b="1" dirty="0"/>
              <a:t>Shannon</a:t>
            </a:r>
            <a:r>
              <a:rPr lang="nl-NL" sz="2000" dirty="0"/>
              <a:t>: biodiversiteitsindex</a:t>
            </a:r>
          </a:p>
          <a:p>
            <a:endParaRPr lang="nl-NL" sz="2000" b="1" dirty="0"/>
          </a:p>
          <a:p>
            <a:r>
              <a:rPr lang="nl-NL" sz="2000" b="1" dirty="0"/>
              <a:t>KRW</a:t>
            </a:r>
            <a:r>
              <a:rPr lang="nl-NL" sz="2000" b="1" dirty="0">
                <a:sym typeface="Wingdings" panose="05000000000000000000" pitchFamily="2" charset="2"/>
              </a:rPr>
              <a:t> EKR score</a:t>
            </a:r>
            <a:r>
              <a:rPr lang="nl-NL" sz="2000" dirty="0"/>
              <a:t>: ecologische toestand ten opzichte referentie</a:t>
            </a:r>
          </a:p>
          <a:p>
            <a:endParaRPr lang="nl-NL" sz="2000" dirty="0"/>
          </a:p>
          <a:p>
            <a:r>
              <a:rPr lang="nl-NL" sz="2000" b="1" dirty="0">
                <a:sym typeface="Wingdings" panose="05000000000000000000" pitchFamily="2" charset="2"/>
              </a:rPr>
              <a:t>Overig water EBEO: </a:t>
            </a:r>
            <a:r>
              <a:rPr lang="nl-NL" sz="2000" dirty="0">
                <a:sym typeface="Wingdings" panose="05000000000000000000" pitchFamily="2" charset="2"/>
              </a:rPr>
              <a:t>samenvattende ecologische beoordelingsscore</a:t>
            </a:r>
          </a:p>
          <a:p>
            <a:endParaRPr lang="nl-NL" sz="2000" dirty="0">
              <a:sym typeface="Wingdings" panose="05000000000000000000" pitchFamily="2" charset="2"/>
            </a:endParaRPr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33882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48F01-1B8F-CBB5-63D9-780837260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E515C-6BFB-614F-1457-364DD27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biodiversiteit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AD0137-13E7-4D6D-9537-9BE20543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334" y="2099732"/>
            <a:ext cx="6866466" cy="3533813"/>
          </a:xfrm>
        </p:spPr>
        <p:txBody>
          <a:bodyPr>
            <a:normAutofit fontScale="92500" lnSpcReduction="10000"/>
          </a:bodyPr>
          <a:lstStyle/>
          <a:p>
            <a:r>
              <a:rPr lang="nl-NL" sz="2000" b="1" dirty="0" err="1"/>
              <a:t>Richness</a:t>
            </a:r>
            <a:r>
              <a:rPr lang="nl-NL" sz="2000" b="1" dirty="0"/>
              <a:t>: </a:t>
            </a:r>
            <a:r>
              <a:rPr lang="nl-NL" sz="2000" dirty="0"/>
              <a:t>aantal verschillende soorten</a:t>
            </a:r>
          </a:p>
          <a:p>
            <a:endParaRPr lang="nl-NL" sz="2000" b="1" dirty="0"/>
          </a:p>
          <a:p>
            <a:r>
              <a:rPr lang="nl-NL" sz="2000" b="1" dirty="0" err="1"/>
              <a:t>Abundance</a:t>
            </a:r>
            <a:r>
              <a:rPr lang="nl-NL" sz="2000" b="1" dirty="0"/>
              <a:t>: </a:t>
            </a:r>
            <a:r>
              <a:rPr lang="nl-NL" sz="2000" dirty="0"/>
              <a:t>bedekkingsgraad per soort</a:t>
            </a:r>
          </a:p>
          <a:p>
            <a:endParaRPr lang="nl-NL" sz="2000" dirty="0"/>
          </a:p>
          <a:p>
            <a:r>
              <a:rPr lang="nl-NL" sz="2000" b="1" dirty="0"/>
              <a:t>Shannon</a:t>
            </a:r>
            <a:r>
              <a:rPr lang="nl-NL" sz="2000" dirty="0"/>
              <a:t>: biodiversiteitsindex</a:t>
            </a:r>
          </a:p>
          <a:p>
            <a:endParaRPr lang="nl-NL" sz="2000" b="1" dirty="0"/>
          </a:p>
          <a:p>
            <a:r>
              <a:rPr lang="nl-NL" sz="2000" b="1" dirty="0">
                <a:highlight>
                  <a:srgbClr val="FFFF00"/>
                </a:highlight>
              </a:rPr>
              <a:t>KRW</a:t>
            </a:r>
            <a:r>
              <a:rPr lang="nl-NL" sz="2000" b="1" dirty="0">
                <a:highlight>
                  <a:srgbClr val="FFFF00"/>
                </a:highlight>
                <a:sym typeface="Wingdings" panose="05000000000000000000" pitchFamily="2" charset="2"/>
              </a:rPr>
              <a:t> EKR score</a:t>
            </a:r>
            <a:r>
              <a:rPr lang="nl-NL" sz="2000" dirty="0">
                <a:highlight>
                  <a:srgbClr val="FFFF00"/>
                </a:highlight>
              </a:rPr>
              <a:t>: ecologische toestand ten opzichte referentie</a:t>
            </a:r>
          </a:p>
          <a:p>
            <a:endParaRPr lang="nl-NL" sz="2000" dirty="0"/>
          </a:p>
          <a:p>
            <a:r>
              <a:rPr lang="nl-NL" sz="2000" b="1" dirty="0">
                <a:sym typeface="Wingdings" panose="05000000000000000000" pitchFamily="2" charset="2"/>
              </a:rPr>
              <a:t>Overig water EBEO: </a:t>
            </a:r>
            <a:r>
              <a:rPr lang="nl-NL" sz="2000" dirty="0">
                <a:sym typeface="Wingdings" panose="05000000000000000000" pitchFamily="2" charset="2"/>
              </a:rPr>
              <a:t>samenvattende ecologische beoordelingsscore</a:t>
            </a:r>
          </a:p>
          <a:p>
            <a:endParaRPr lang="nl-NL" sz="2000" dirty="0">
              <a:sym typeface="Wingdings" panose="05000000000000000000" pitchFamily="2" charset="2"/>
            </a:endParaRPr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335750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FD24F-800C-CBA9-3537-3C75E3C55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2CB22613-D15C-33E7-74FC-DDFE273AE6B5}"/>
              </a:ext>
            </a:extLst>
          </p:cNvPr>
          <p:cNvSpPr txBox="1">
            <a:spLocks/>
          </p:cNvSpPr>
          <p:nvPr/>
        </p:nvSpPr>
        <p:spPr>
          <a:xfrm>
            <a:off x="1800000" y="432000"/>
            <a:ext cx="6866466" cy="14560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A338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Monitoring: KRW meetnet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AB3478D-0B0F-049D-DECA-ACCE6E9B3C55}"/>
              </a:ext>
            </a:extLst>
          </p:cNvPr>
          <p:cNvSpPr txBox="1"/>
          <p:nvPr/>
        </p:nvSpPr>
        <p:spPr>
          <a:xfrm>
            <a:off x="1942333" y="5886156"/>
            <a:ext cx="69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ym typeface="Wingdings" panose="05000000000000000000" pitchFamily="2" charset="2"/>
              </a:rPr>
              <a:t>EKR scores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0899B63-6E69-1029-56B6-E10B72A08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33" y="1160034"/>
            <a:ext cx="626832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0C2D9D6-2C2B-0841-C408-E647E65F687A}"/>
              </a:ext>
            </a:extLst>
          </p:cNvPr>
          <p:cNvSpPr txBox="1">
            <a:spLocks/>
          </p:cNvSpPr>
          <p:nvPr/>
        </p:nvSpPr>
        <p:spPr>
          <a:xfrm>
            <a:off x="1662840" y="518430"/>
            <a:ext cx="7584030" cy="14560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A338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Monitoring: EBEO meetnet (n=194)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335512D-A99C-1407-972A-8105B4BA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67" y="1108479"/>
            <a:ext cx="5610931" cy="4641041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1525CA39-1D2B-60FC-4E8F-A14407B1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00" y="1108479"/>
            <a:ext cx="1657127" cy="212207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CC2B123F-A8B4-69DD-1079-5744B7CD3388}"/>
              </a:ext>
            </a:extLst>
          </p:cNvPr>
          <p:cNvSpPr txBox="1"/>
          <p:nvPr/>
        </p:nvSpPr>
        <p:spPr>
          <a:xfrm>
            <a:off x="3016462" y="2010550"/>
            <a:ext cx="53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C00000"/>
                </a:solidFill>
              </a:rPr>
              <a:t>71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A15C15B-7D7D-DD17-6435-7D2EE9275162}"/>
              </a:ext>
            </a:extLst>
          </p:cNvPr>
          <p:cNvSpPr txBox="1"/>
          <p:nvPr/>
        </p:nvSpPr>
        <p:spPr>
          <a:xfrm>
            <a:off x="4090973" y="4231780"/>
            <a:ext cx="53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56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3529B2C-6604-20AB-E1A9-0BC886D8E3BA}"/>
              </a:ext>
            </a:extLst>
          </p:cNvPr>
          <p:cNvSpPr txBox="1"/>
          <p:nvPr/>
        </p:nvSpPr>
        <p:spPr>
          <a:xfrm>
            <a:off x="5797853" y="2861223"/>
            <a:ext cx="53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E8D100"/>
                </a:solidFill>
              </a:rPr>
              <a:t>67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9A6E46F-45BA-3D3E-5059-98C60769CAD1}"/>
              </a:ext>
            </a:extLst>
          </p:cNvPr>
          <p:cNvSpPr txBox="1"/>
          <p:nvPr/>
        </p:nvSpPr>
        <p:spPr>
          <a:xfrm>
            <a:off x="1952978" y="5904089"/>
            <a:ext cx="561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EBEO meetpunten </a:t>
            </a:r>
            <a:r>
              <a:rPr lang="nl-NL" dirty="0">
                <a:sym typeface="Wingdings" panose="05000000000000000000" pitchFamily="2" charset="2"/>
              </a:rPr>
              <a:t> EKR scores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844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3887C-5CE6-F29B-A27B-AA7C5026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6A7D24-8CFF-A1A6-C1F4-EB488628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opschoning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DD2B0DC-58A9-C30E-D079-1A232BEDB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89582"/>
              </p:ext>
            </p:extLst>
          </p:nvPr>
        </p:nvGraphicFramePr>
        <p:xfrm>
          <a:off x="2185232" y="1473200"/>
          <a:ext cx="6204387" cy="417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Afbeelding 2">
            <a:extLst>
              <a:ext uri="{FF2B5EF4-FFF2-40B4-BE49-F238E27FC236}">
                <a16:creationId xmlns:a16="http://schemas.microsoft.com/office/drawing/2014/main" id="{55D17DD0-9C8B-89C4-DE90-787D09013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68" y="5051133"/>
            <a:ext cx="2091414" cy="17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5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F9083-1685-5E5E-D3F1-C6029E4F3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150EE-2F85-E8D3-ABF6-3E690F40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opschoning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99DA4B6-8019-B77A-2AC9-71BCAA6D0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691687"/>
              </p:ext>
            </p:extLst>
          </p:nvPr>
        </p:nvGraphicFramePr>
        <p:xfrm>
          <a:off x="2185232" y="1473200"/>
          <a:ext cx="6204387" cy="417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Afbeelding 2">
            <a:extLst>
              <a:ext uri="{FF2B5EF4-FFF2-40B4-BE49-F238E27FC236}">
                <a16:creationId xmlns:a16="http://schemas.microsoft.com/office/drawing/2014/main" id="{7B8882FE-EE9B-6B12-D5C5-050E99932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68" y="5051133"/>
            <a:ext cx="2091414" cy="172989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9A4862D-A063-5931-83C7-46745877F389}"/>
              </a:ext>
            </a:extLst>
          </p:cNvPr>
          <p:cNvSpPr txBox="1"/>
          <p:nvPr/>
        </p:nvSpPr>
        <p:spPr>
          <a:xfrm>
            <a:off x="7186332" y="4313090"/>
            <a:ext cx="1636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H&amp;W</a:t>
            </a:r>
          </a:p>
          <a:p>
            <a:r>
              <a:rPr lang="nl-NL" sz="1400" dirty="0">
                <a:solidFill>
                  <a:srgbClr val="FF0000"/>
                </a:solidFill>
              </a:rPr>
              <a:t>MD</a:t>
            </a:r>
          </a:p>
          <a:p>
            <a:r>
              <a:rPr lang="nl-NL" sz="1400" dirty="0">
                <a:solidFill>
                  <a:srgbClr val="FF0000"/>
                </a:solidFill>
              </a:rPr>
              <a:t>Oost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4886F1-07B8-FE38-F8C7-455319BA4919}"/>
              </a:ext>
            </a:extLst>
          </p:cNvPr>
          <p:cNvSpPr txBox="1"/>
          <p:nvPr/>
        </p:nvSpPr>
        <p:spPr>
          <a:xfrm>
            <a:off x="2650894" y="4231269"/>
            <a:ext cx="855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Stad</a:t>
            </a:r>
          </a:p>
          <a:p>
            <a:r>
              <a:rPr lang="nl-NL" sz="1400" dirty="0">
                <a:solidFill>
                  <a:srgbClr val="FF0000"/>
                </a:solidFill>
              </a:rPr>
              <a:t>Glas</a:t>
            </a:r>
          </a:p>
          <a:p>
            <a:r>
              <a:rPr lang="nl-NL" sz="1400" dirty="0">
                <a:solidFill>
                  <a:srgbClr val="FF0000"/>
                </a:solidFill>
              </a:rPr>
              <a:t>Gras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6DA528D-B439-A7AF-7D08-F9B638BCACBA}"/>
              </a:ext>
            </a:extLst>
          </p:cNvPr>
          <p:cNvSpPr txBox="1"/>
          <p:nvPr/>
        </p:nvSpPr>
        <p:spPr>
          <a:xfrm>
            <a:off x="5278807" y="1211580"/>
            <a:ext cx="3709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2013-2024: elke 3 jaar opname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3EA3DAD-4042-C2E7-2F60-F1F33C2F6C9E}"/>
              </a:ext>
            </a:extLst>
          </p:cNvPr>
          <p:cNvSpPr txBox="1"/>
          <p:nvPr/>
        </p:nvSpPr>
        <p:spPr>
          <a:xfrm>
            <a:off x="4128428" y="5687695"/>
            <a:ext cx="3709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Veel onbekend</a:t>
            </a:r>
          </a:p>
        </p:txBody>
      </p:sp>
    </p:spTree>
    <p:extLst>
      <p:ext uri="{BB962C8B-B14F-4D97-AF65-F5344CB8AC3E}">
        <p14:creationId xmlns:p14="http://schemas.microsoft.com/office/powerpoint/2010/main" val="395538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C19DB-CEF3-CBB4-79D1-96F481C0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F17C5-020C-20F0-6C8D-1F90897F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opschoning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730D299-C2A9-7E06-2BC4-1138D4E24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995101"/>
              </p:ext>
            </p:extLst>
          </p:nvPr>
        </p:nvGraphicFramePr>
        <p:xfrm>
          <a:off x="2185232" y="1473200"/>
          <a:ext cx="6204387" cy="417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kstvak 9">
            <a:extLst>
              <a:ext uri="{FF2B5EF4-FFF2-40B4-BE49-F238E27FC236}">
                <a16:creationId xmlns:a16="http://schemas.microsoft.com/office/drawing/2014/main" id="{C346C83E-1F2A-FD81-8AFD-7D0C8A92D97D}"/>
              </a:ext>
            </a:extLst>
          </p:cNvPr>
          <p:cNvSpPr txBox="1"/>
          <p:nvPr/>
        </p:nvSpPr>
        <p:spPr>
          <a:xfrm>
            <a:off x="2185232" y="1995799"/>
            <a:ext cx="174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Op jaarbasis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091C6357-27D0-2256-CC15-6418FB9D1223}"/>
              </a:ext>
            </a:extLst>
          </p:cNvPr>
          <p:cNvCxnSpPr>
            <a:cxnSpLocks/>
          </p:cNvCxnSpPr>
          <p:nvPr/>
        </p:nvCxnSpPr>
        <p:spPr>
          <a:xfrm>
            <a:off x="3069021" y="2480441"/>
            <a:ext cx="0" cy="3079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07F5745C-7F4F-3149-81C7-0F26A5B902C1}"/>
              </a:ext>
            </a:extLst>
          </p:cNvPr>
          <p:cNvSpPr txBox="1"/>
          <p:nvPr/>
        </p:nvSpPr>
        <p:spPr>
          <a:xfrm>
            <a:off x="2337631" y="5754151"/>
            <a:ext cx="5976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rgbClr val="FF0000"/>
                </a:solidFill>
              </a:rPr>
              <a:t>Niet overal een EKR scores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rgbClr val="FF0000"/>
                </a:solidFill>
              </a:rPr>
              <a:t>Veel nullen, waarom?</a:t>
            </a:r>
          </a:p>
          <a:p>
            <a:endParaRPr lang="nl-NL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688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95F84-9567-C9DE-2C18-BB52F8124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FCE29-E5BC-E50C-DF80-AC552F4C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biodiversiteit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3E7B39-BCA2-CA33-3F0B-4F8765BFD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334" y="2099732"/>
            <a:ext cx="6866466" cy="3533813"/>
          </a:xfrm>
        </p:spPr>
        <p:txBody>
          <a:bodyPr>
            <a:normAutofit fontScale="92500" lnSpcReduction="10000"/>
          </a:bodyPr>
          <a:lstStyle/>
          <a:p>
            <a:r>
              <a:rPr lang="nl-NL" sz="2000" b="1" dirty="0" err="1">
                <a:highlight>
                  <a:srgbClr val="FFFF00"/>
                </a:highlight>
              </a:rPr>
              <a:t>Richness</a:t>
            </a:r>
            <a:r>
              <a:rPr lang="nl-NL" sz="2000" b="1" dirty="0">
                <a:highlight>
                  <a:srgbClr val="FFFF00"/>
                </a:highlight>
              </a:rPr>
              <a:t>: </a:t>
            </a:r>
            <a:r>
              <a:rPr lang="nl-NL" sz="2000" dirty="0">
                <a:highlight>
                  <a:srgbClr val="FFFF00"/>
                </a:highlight>
              </a:rPr>
              <a:t>aantal verschillende soorten</a:t>
            </a:r>
          </a:p>
          <a:p>
            <a:endParaRPr lang="nl-NL" sz="2000" b="1" dirty="0"/>
          </a:p>
          <a:p>
            <a:r>
              <a:rPr lang="nl-NL" sz="2000" b="1" dirty="0" err="1"/>
              <a:t>Abundance</a:t>
            </a:r>
            <a:r>
              <a:rPr lang="nl-NL" sz="2000" b="1" dirty="0"/>
              <a:t>: </a:t>
            </a:r>
            <a:r>
              <a:rPr lang="nl-NL" sz="2000" dirty="0"/>
              <a:t>bedekkingsgraad per soort</a:t>
            </a:r>
          </a:p>
          <a:p>
            <a:endParaRPr lang="nl-NL" sz="2000" dirty="0"/>
          </a:p>
          <a:p>
            <a:r>
              <a:rPr lang="nl-NL" sz="2000" b="1" dirty="0"/>
              <a:t>Shannon</a:t>
            </a:r>
            <a:r>
              <a:rPr lang="nl-NL" sz="2000" dirty="0"/>
              <a:t>: biodiversiteitsindex</a:t>
            </a:r>
          </a:p>
          <a:p>
            <a:endParaRPr lang="nl-NL" sz="2000" b="1" dirty="0"/>
          </a:p>
          <a:p>
            <a:r>
              <a:rPr lang="nl-NL" sz="2000" b="1" dirty="0"/>
              <a:t>KRW</a:t>
            </a:r>
            <a:r>
              <a:rPr lang="nl-NL" sz="2000" b="1" dirty="0">
                <a:sym typeface="Wingdings" panose="05000000000000000000" pitchFamily="2" charset="2"/>
              </a:rPr>
              <a:t> EKR score</a:t>
            </a:r>
            <a:r>
              <a:rPr lang="nl-NL" sz="2000" dirty="0"/>
              <a:t>: ecologische toestand ten opzichte referentie</a:t>
            </a:r>
          </a:p>
          <a:p>
            <a:endParaRPr lang="nl-NL" sz="2000" dirty="0"/>
          </a:p>
          <a:p>
            <a:r>
              <a:rPr lang="nl-NL" sz="2000" b="1" dirty="0">
                <a:sym typeface="Wingdings" panose="05000000000000000000" pitchFamily="2" charset="2"/>
              </a:rPr>
              <a:t>Overig water EBEO: </a:t>
            </a:r>
            <a:r>
              <a:rPr lang="nl-NL" sz="2000" dirty="0">
                <a:sym typeface="Wingdings" panose="05000000000000000000" pitchFamily="2" charset="2"/>
              </a:rPr>
              <a:t>samenvattende ecologische beoordelingsscore</a:t>
            </a:r>
          </a:p>
          <a:p>
            <a:endParaRPr lang="nl-NL" sz="2000" dirty="0">
              <a:sym typeface="Wingdings" panose="05000000000000000000" pitchFamily="2" charset="2"/>
            </a:endParaRPr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40614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AA73-54CC-1FF6-3F05-64355383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Opzet presentatie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B225A1-7FFA-1780-B23B-A11041855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0" y="943503"/>
            <a:ext cx="6866466" cy="402643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nl-NL" sz="20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nl-NL" sz="2000" dirty="0"/>
              <a:t>Achtergrond Delfland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nl-NL" sz="2000" dirty="0"/>
              <a:t>Onderzoeksvraag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nl-NL" sz="2000" dirty="0"/>
              <a:t>Monitoring </a:t>
            </a:r>
            <a:r>
              <a:rPr lang="nl-NL" sz="2000" dirty="0" err="1"/>
              <a:t>macrofyten</a:t>
            </a:r>
            <a:endParaRPr lang="nl-NL" sz="20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nl-NL" sz="2000" dirty="0"/>
              <a:t>Data opschoning &amp; keuzes</a:t>
            </a:r>
          </a:p>
          <a:p>
            <a:pPr marL="457200" lvl="1" indent="0">
              <a:buNone/>
            </a:pP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73646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7EBC-C721-8045-78DF-4FD53A0C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B884B-5FB4-2448-DE97-56904517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opschoning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67ABCF7-7FA0-DAB9-0A71-C567DAC2CAE8}"/>
              </a:ext>
            </a:extLst>
          </p:cNvPr>
          <p:cNvGraphicFramePr/>
          <p:nvPr/>
        </p:nvGraphicFramePr>
        <p:xfrm>
          <a:off x="2185232" y="1473200"/>
          <a:ext cx="6204387" cy="417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kstvak 9">
            <a:extLst>
              <a:ext uri="{FF2B5EF4-FFF2-40B4-BE49-F238E27FC236}">
                <a16:creationId xmlns:a16="http://schemas.microsoft.com/office/drawing/2014/main" id="{13850DC3-4ACC-4C88-C3E1-A10BEC2BD3A8}"/>
              </a:ext>
            </a:extLst>
          </p:cNvPr>
          <p:cNvSpPr txBox="1"/>
          <p:nvPr/>
        </p:nvSpPr>
        <p:spPr>
          <a:xfrm>
            <a:off x="2185232" y="1995799"/>
            <a:ext cx="174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Op genus niveau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97F18EF-DFBF-07D4-0F7E-A6F19EF79FD4}"/>
              </a:ext>
            </a:extLst>
          </p:cNvPr>
          <p:cNvCxnSpPr>
            <a:cxnSpLocks/>
          </p:cNvCxnSpPr>
          <p:nvPr/>
        </p:nvCxnSpPr>
        <p:spPr>
          <a:xfrm>
            <a:off x="3069021" y="2480441"/>
            <a:ext cx="0" cy="3079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F5560A47-E0D4-A217-9732-72F2981EC8DE}"/>
              </a:ext>
            </a:extLst>
          </p:cNvPr>
          <p:cNvSpPr txBox="1"/>
          <p:nvPr/>
        </p:nvSpPr>
        <p:spPr>
          <a:xfrm>
            <a:off x="2337631" y="5754151"/>
            <a:ext cx="5976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rgbClr val="FF0000"/>
                </a:solidFill>
              </a:rPr>
              <a:t>Verschil tot welk niveau opnemer plant kan determineren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rgbClr val="FF0000"/>
                </a:solidFill>
              </a:rPr>
              <a:t>Over tijd een toename van determinering nieuwe soorten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rgbClr val="FF0000"/>
                </a:solidFill>
              </a:rPr>
              <a:t>Alleen (facultatief) aquatische plantensoorten meegenomen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CFD9C73-4998-5A5F-D584-66BC3CF03453}"/>
              </a:ext>
            </a:extLst>
          </p:cNvPr>
          <p:cNvSpPr txBox="1"/>
          <p:nvPr/>
        </p:nvSpPr>
        <p:spPr>
          <a:xfrm>
            <a:off x="7289383" y="2638913"/>
            <a:ext cx="3709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juni - augustus</a:t>
            </a:r>
          </a:p>
        </p:txBody>
      </p:sp>
    </p:spTree>
    <p:extLst>
      <p:ext uri="{BB962C8B-B14F-4D97-AF65-F5344CB8AC3E}">
        <p14:creationId xmlns:p14="http://schemas.microsoft.com/office/powerpoint/2010/main" val="1453852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FEFFF-8200-B145-EBEF-4774EC559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95540-1AF0-83C8-0029-ED116DB8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tabellen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DC83B59-A165-41F8-15ED-17EA07232F88}"/>
              </a:ext>
            </a:extLst>
          </p:cNvPr>
          <p:cNvSpPr txBox="1"/>
          <p:nvPr/>
        </p:nvSpPr>
        <p:spPr>
          <a:xfrm>
            <a:off x="1636470" y="1453111"/>
            <a:ext cx="3611335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b="1" dirty="0" err="1"/>
              <a:t>Macrofyten</a:t>
            </a:r>
            <a:r>
              <a:rPr lang="nl-NL" b="1" dirty="0"/>
              <a:t> </a:t>
            </a:r>
            <a:r>
              <a:rPr lang="nl-NL" b="1" dirty="0" err="1"/>
              <a:t>Richness</a:t>
            </a:r>
            <a:endParaRPr lang="nl-NL" b="1" dirty="0"/>
          </a:p>
          <a:p>
            <a:r>
              <a:rPr lang="nl-NL" dirty="0" err="1"/>
              <a:t>MeetObject</a:t>
            </a:r>
            <a:endParaRPr lang="nl-NL" dirty="0"/>
          </a:p>
          <a:p>
            <a:r>
              <a:rPr lang="nl-NL" dirty="0"/>
              <a:t>Jaar</a:t>
            </a:r>
          </a:p>
          <a:p>
            <a:r>
              <a:rPr lang="nl-NL" dirty="0"/>
              <a:t>Maand</a:t>
            </a:r>
          </a:p>
          <a:p>
            <a:r>
              <a:rPr lang="nl-NL" dirty="0"/>
              <a:t>Opnemer</a:t>
            </a:r>
          </a:p>
          <a:p>
            <a:r>
              <a:rPr lang="nl-NL" dirty="0" err="1"/>
              <a:t>Richness</a:t>
            </a:r>
            <a:endParaRPr lang="nl-NL" dirty="0"/>
          </a:p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B7F217F-68D0-086D-1169-5850BD1022C0}"/>
              </a:ext>
            </a:extLst>
          </p:cNvPr>
          <p:cNvSpPr txBox="1"/>
          <p:nvPr/>
        </p:nvSpPr>
        <p:spPr>
          <a:xfrm>
            <a:off x="5666727" y="1453111"/>
            <a:ext cx="3163269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b="1" dirty="0"/>
              <a:t>Meetgegevens chemie</a:t>
            </a:r>
          </a:p>
          <a:p>
            <a:r>
              <a:rPr lang="nl-NL" dirty="0" err="1"/>
              <a:t>MeetObject</a:t>
            </a:r>
            <a:endParaRPr lang="nl-NL" dirty="0"/>
          </a:p>
          <a:p>
            <a:r>
              <a:rPr lang="nl-NL" dirty="0"/>
              <a:t>Jaar</a:t>
            </a:r>
          </a:p>
          <a:p>
            <a:r>
              <a:rPr lang="nl-NL" dirty="0"/>
              <a:t>Maand</a:t>
            </a:r>
          </a:p>
          <a:p>
            <a:r>
              <a:rPr lang="nl-NL" dirty="0"/>
              <a:t>Grootheid</a:t>
            </a:r>
          </a:p>
          <a:p>
            <a:r>
              <a:rPr lang="nl-NL" dirty="0"/>
              <a:t>Parameter</a:t>
            </a:r>
          </a:p>
          <a:p>
            <a:r>
              <a:rPr lang="nl-NL" dirty="0"/>
              <a:t>Waarde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A146A7C-6F27-EF5E-666A-5D053C05D5DB}"/>
              </a:ext>
            </a:extLst>
          </p:cNvPr>
          <p:cNvSpPr txBox="1"/>
          <p:nvPr/>
        </p:nvSpPr>
        <p:spPr>
          <a:xfrm>
            <a:off x="4217671" y="3863750"/>
            <a:ext cx="203112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b="1" dirty="0"/>
              <a:t>Weer historie</a:t>
            </a:r>
          </a:p>
          <a:p>
            <a:r>
              <a:rPr lang="nl-NL" dirty="0"/>
              <a:t>Datum</a:t>
            </a:r>
          </a:p>
          <a:p>
            <a:r>
              <a:rPr lang="nl-NL" dirty="0"/>
              <a:t>Regen </a:t>
            </a:r>
          </a:p>
          <a:p>
            <a:r>
              <a:rPr lang="nl-NL" dirty="0"/>
              <a:t>Temperatuur</a:t>
            </a:r>
          </a:p>
          <a:p>
            <a:r>
              <a:rPr lang="nl-NL" dirty="0"/>
              <a:t>Zonuren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0068EFB-D5E0-D928-4679-D851F47DAE24}"/>
              </a:ext>
            </a:extLst>
          </p:cNvPr>
          <p:cNvSpPr txBox="1"/>
          <p:nvPr/>
        </p:nvSpPr>
        <p:spPr>
          <a:xfrm>
            <a:off x="6635342" y="3840677"/>
            <a:ext cx="2031124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b="1" dirty="0" err="1"/>
              <a:t>MeetObjecten</a:t>
            </a:r>
            <a:endParaRPr lang="nl-NL" b="1" dirty="0"/>
          </a:p>
          <a:p>
            <a:r>
              <a:rPr lang="nl-NL" dirty="0" err="1"/>
              <a:t>MeetObject</a:t>
            </a:r>
            <a:endParaRPr lang="nl-NL" dirty="0"/>
          </a:p>
          <a:p>
            <a:r>
              <a:rPr lang="nl-NL" dirty="0"/>
              <a:t>Naam</a:t>
            </a:r>
          </a:p>
          <a:p>
            <a:r>
              <a:rPr lang="nl-NL" dirty="0"/>
              <a:t>Gemeente</a:t>
            </a:r>
          </a:p>
          <a:p>
            <a:r>
              <a:rPr lang="nl-NL" dirty="0"/>
              <a:t>X,Y </a:t>
            </a:r>
            <a:r>
              <a:rPr lang="nl-NL" dirty="0" err="1"/>
              <a:t>coordinaten</a:t>
            </a:r>
            <a:endParaRPr lang="nl-NL" dirty="0"/>
          </a:p>
          <a:p>
            <a:r>
              <a:rPr lang="nl-NL" dirty="0"/>
              <a:t>Meetnet</a:t>
            </a:r>
          </a:p>
          <a:p>
            <a:r>
              <a:rPr lang="nl-NL" dirty="0"/>
              <a:t>Landgebruik</a:t>
            </a:r>
          </a:p>
          <a:p>
            <a:r>
              <a:rPr lang="nl-NL" dirty="0"/>
              <a:t>Vaarwater</a:t>
            </a:r>
          </a:p>
          <a:p>
            <a:r>
              <a:rPr lang="nl-NL" dirty="0" err="1"/>
              <a:t>Gebied_Type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CBC4C3-22D8-EC70-5CC3-67D494C5E909}"/>
              </a:ext>
            </a:extLst>
          </p:cNvPr>
          <p:cNvSpPr txBox="1"/>
          <p:nvPr/>
        </p:nvSpPr>
        <p:spPr>
          <a:xfrm>
            <a:off x="2222911" y="5526658"/>
            <a:ext cx="203112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b="1" dirty="0"/>
              <a:t>Brondata </a:t>
            </a:r>
            <a:r>
              <a:rPr lang="nl-NL" b="1" dirty="0" err="1"/>
              <a:t>macrofyten</a:t>
            </a:r>
            <a:endParaRPr lang="nl-NL" b="1" dirty="0"/>
          </a:p>
          <a:p>
            <a:r>
              <a:rPr lang="nl-NL" dirty="0"/>
              <a:t>Datum</a:t>
            </a:r>
          </a:p>
          <a:p>
            <a:r>
              <a:rPr lang="nl-NL" dirty="0"/>
              <a:t>Opnamedata 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758B110-57B0-FB28-6786-436761414E52}"/>
              </a:ext>
            </a:extLst>
          </p:cNvPr>
          <p:cNvSpPr txBox="1"/>
          <p:nvPr/>
        </p:nvSpPr>
        <p:spPr>
          <a:xfrm>
            <a:off x="477534" y="3766883"/>
            <a:ext cx="2889171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b="1" dirty="0" err="1"/>
              <a:t>Macrofyten</a:t>
            </a:r>
            <a:r>
              <a:rPr lang="nl-NL" b="1" dirty="0"/>
              <a:t> EKR</a:t>
            </a:r>
          </a:p>
          <a:p>
            <a:r>
              <a:rPr lang="nl-NL" dirty="0" err="1"/>
              <a:t>MeetObject</a:t>
            </a:r>
            <a:endParaRPr lang="nl-NL" dirty="0"/>
          </a:p>
          <a:p>
            <a:r>
              <a:rPr lang="nl-NL" dirty="0"/>
              <a:t>Jaar</a:t>
            </a:r>
          </a:p>
          <a:p>
            <a:r>
              <a:rPr lang="nl-NL" dirty="0"/>
              <a:t>EKR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574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31A19FE-7065-440F-9C38-7A234C9C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231"/>
            <a:ext cx="9144000" cy="154353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B1961027-A3BE-724B-022B-1296C2CB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0" y="432000"/>
            <a:ext cx="6866466" cy="1456068"/>
          </a:xfrm>
        </p:spPr>
        <p:txBody>
          <a:bodyPr/>
          <a:lstStyle/>
          <a:p>
            <a:r>
              <a:rPr lang="nl-NL" dirty="0"/>
              <a:t>Data: tabellen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30AD272-8299-18D9-39EB-E073230804EB}"/>
              </a:ext>
            </a:extLst>
          </p:cNvPr>
          <p:cNvSpPr txBox="1"/>
          <p:nvPr/>
        </p:nvSpPr>
        <p:spPr>
          <a:xfrm>
            <a:off x="1535289" y="2077156"/>
            <a:ext cx="278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MeetObjecten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4768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67187-48C6-0A6E-14E6-5C7857D00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0C8FA39-FDBC-A6D4-6CB4-D43E220D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0" y="432000"/>
            <a:ext cx="6866466" cy="1456068"/>
          </a:xfrm>
        </p:spPr>
        <p:txBody>
          <a:bodyPr/>
          <a:lstStyle/>
          <a:p>
            <a:r>
              <a:rPr lang="nl-NL" dirty="0"/>
              <a:t>Data: tabellen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2ABFD0B-443D-83DB-95DC-AA411642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49" y="2436270"/>
            <a:ext cx="6392167" cy="321989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6E955F7F-ECE0-10B7-F12B-3883BBB9620E}"/>
              </a:ext>
            </a:extLst>
          </p:cNvPr>
          <p:cNvSpPr txBox="1"/>
          <p:nvPr/>
        </p:nvSpPr>
        <p:spPr>
          <a:xfrm>
            <a:off x="2037149" y="1977503"/>
            <a:ext cx="278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Richness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34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639BE-2F44-03DF-63F2-4BE21549F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F610F-D786-0787-2AC6-6BC3110C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vraagstukken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1AC223A-CDEC-4FA3-7898-12DB804416F7}"/>
              </a:ext>
            </a:extLst>
          </p:cNvPr>
          <p:cNvSpPr txBox="1"/>
          <p:nvPr/>
        </p:nvSpPr>
        <p:spPr>
          <a:xfrm>
            <a:off x="2017986" y="1888068"/>
            <a:ext cx="63062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dirty="0"/>
              <a:t>Hoe omgaan met roulerend meetnet?</a:t>
            </a:r>
          </a:p>
          <a:p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Hoe omgaan met ontbrekende data bij een parameter (vegetatie opnemer)</a:t>
            </a:r>
          </a:p>
          <a:p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Stel je wil chemie of weerinvloeden koppelen, op welke manier?</a:t>
            </a:r>
          </a:p>
          <a:p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Hoe omgaan met onevenwichtig verdeelde variabelen (bv Landgebruik stad 375, gras 183, glas 138 metingen)</a:t>
            </a:r>
          </a:p>
        </p:txBody>
      </p:sp>
    </p:spTree>
    <p:extLst>
      <p:ext uri="{BB962C8B-B14F-4D97-AF65-F5344CB8AC3E}">
        <p14:creationId xmlns:p14="http://schemas.microsoft.com/office/powerpoint/2010/main" val="67586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7A5F531-450A-A018-5743-E508C5AE9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0" y="432000"/>
            <a:ext cx="6866466" cy="1456068"/>
          </a:xfrm>
        </p:spPr>
        <p:txBody>
          <a:bodyPr/>
          <a:lstStyle/>
          <a:p>
            <a:r>
              <a:rPr lang="nl-NL" dirty="0"/>
              <a:t>Data: Eindresultaat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F1F8AF5-D36B-6FF1-DB89-607E2964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86" y="1687054"/>
            <a:ext cx="6165307" cy="162893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019AE0B-EFBD-8F4D-D240-8D6A076440C3}"/>
              </a:ext>
            </a:extLst>
          </p:cNvPr>
          <p:cNvSpPr txBox="1"/>
          <p:nvPr/>
        </p:nvSpPr>
        <p:spPr>
          <a:xfrm>
            <a:off x="1907886" y="3429000"/>
            <a:ext cx="686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Belangrijkste doel Hackathon is een workflow voor aanpak van het probleem.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79765A6-B184-9627-3588-17239D6C1905}"/>
              </a:ext>
            </a:extLst>
          </p:cNvPr>
          <p:cNvSpPr txBox="1"/>
          <p:nvPr/>
        </p:nvSpPr>
        <p:spPr>
          <a:xfrm>
            <a:off x="2143191" y="4202121"/>
            <a:ext cx="618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-welke aanpak</a:t>
            </a:r>
          </a:p>
          <a:p>
            <a:r>
              <a:rPr lang="nl-NL" dirty="0"/>
              <a:t>-welke keuzes</a:t>
            </a:r>
          </a:p>
          <a:p>
            <a:r>
              <a:rPr lang="nl-NL" dirty="0"/>
              <a:t>-discussie</a:t>
            </a:r>
          </a:p>
        </p:txBody>
      </p:sp>
    </p:spTree>
    <p:extLst>
      <p:ext uri="{BB962C8B-B14F-4D97-AF65-F5344CB8AC3E}">
        <p14:creationId xmlns:p14="http://schemas.microsoft.com/office/powerpoint/2010/main" val="1339766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B89A6-DEE5-7635-BE83-597F09A6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075C58-D01E-808B-B46C-3D5B9097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5629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93B737-EB57-973A-25C5-DEFD9A99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334" y="1573953"/>
            <a:ext cx="6866466" cy="4026430"/>
          </a:xfrm>
        </p:spPr>
        <p:txBody>
          <a:bodyPr/>
          <a:lstStyle/>
          <a:p>
            <a:r>
              <a:rPr lang="nl-NL" dirty="0"/>
              <a:t>Welke factoren hebben invloed op de </a:t>
            </a:r>
            <a:r>
              <a:rPr lang="nl-NL" dirty="0" err="1"/>
              <a:t>Richness</a:t>
            </a:r>
            <a:r>
              <a:rPr lang="nl-NL" dirty="0"/>
              <a:t>/EKR van de </a:t>
            </a:r>
            <a:r>
              <a:rPr lang="nl-NL" dirty="0" err="1"/>
              <a:t>macrofyten</a:t>
            </a:r>
            <a:r>
              <a:rPr lang="nl-NL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955032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B1604-5ED4-1B99-EA5F-9D953216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inspectie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27264D-F6AE-7D1E-DDAB-88E168EF3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334" y="1247775"/>
            <a:ext cx="6866466" cy="487838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nl-NL" sz="1800" dirty="0"/>
              <a:t>Wat voor soort afhankelijke variabele is het?</a:t>
            </a:r>
          </a:p>
          <a:p>
            <a:pPr marL="514350" indent="-514350">
              <a:buAutoNum type="arabicPeriod"/>
            </a:pPr>
            <a:r>
              <a:rPr lang="nl-NL" sz="1800" dirty="0"/>
              <a:t>Wat voor soort onafhankelijke variabelen zijn er?</a:t>
            </a:r>
          </a:p>
          <a:p>
            <a:pPr marL="514350" indent="-514350">
              <a:buAutoNum type="arabicPeriod"/>
            </a:pPr>
            <a:r>
              <a:rPr lang="nl-NL" sz="1800" dirty="0"/>
              <a:t>Hoe is het ontwerp van de dataset?</a:t>
            </a:r>
          </a:p>
          <a:p>
            <a:pPr marL="514350" indent="-514350">
              <a:buFont typeface="Arial"/>
              <a:buAutoNum type="arabicPeriod"/>
            </a:pPr>
            <a:r>
              <a:rPr lang="nl-NL" sz="1800" b="0" i="0" dirty="0">
                <a:effectLst/>
                <a:latin typeface="+mn-lt"/>
              </a:rPr>
              <a:t>Welke kenmerken zijn ongelijk </a:t>
            </a:r>
            <a:r>
              <a:rPr lang="nl-NL" sz="1800" b="0" i="0" dirty="0" err="1">
                <a:effectLst/>
                <a:latin typeface="+mn-lt"/>
              </a:rPr>
              <a:t>vertegendwoordigd</a:t>
            </a:r>
            <a:r>
              <a:rPr lang="nl-NL" sz="1800" b="0" i="0" dirty="0">
                <a:effectLst/>
                <a:latin typeface="+mn-lt"/>
              </a:rPr>
              <a:t>?</a:t>
            </a:r>
            <a:endParaRPr lang="nl-NL" sz="1800" dirty="0"/>
          </a:p>
          <a:p>
            <a:pPr marL="514350" indent="-514350">
              <a:buAutoNum type="arabicPeriod"/>
            </a:pPr>
            <a:r>
              <a:rPr lang="nl-NL" sz="1800" dirty="0"/>
              <a:t>Zijn er </a:t>
            </a:r>
            <a:r>
              <a:rPr lang="nl-NL" sz="1800" dirty="0" err="1"/>
              <a:t>spatial</a:t>
            </a:r>
            <a:r>
              <a:rPr lang="nl-NL" sz="1800" dirty="0"/>
              <a:t>/</a:t>
            </a:r>
            <a:r>
              <a:rPr lang="nl-NL" sz="1800" dirty="0" err="1"/>
              <a:t>temporal</a:t>
            </a:r>
            <a:r>
              <a:rPr lang="nl-NL" sz="1800" dirty="0"/>
              <a:t> correlaties of andere afhankelijkheden?</a:t>
            </a:r>
          </a:p>
          <a:p>
            <a:pPr marL="514350" indent="-514350">
              <a:buAutoNum type="arabicPeriod"/>
            </a:pPr>
            <a:r>
              <a:rPr lang="nl-NL" sz="1800" dirty="0"/>
              <a:t>Zijn er </a:t>
            </a:r>
            <a:r>
              <a:rPr lang="nl-NL" sz="1800" dirty="0" err="1"/>
              <a:t>outliers</a:t>
            </a:r>
            <a:r>
              <a:rPr lang="nl-NL" sz="1800" dirty="0"/>
              <a:t>?</a:t>
            </a:r>
          </a:p>
          <a:p>
            <a:pPr marL="514350" indent="-514350">
              <a:buAutoNum type="arabicPeriod"/>
            </a:pPr>
            <a:r>
              <a:rPr lang="nl-NL" sz="1800" dirty="0"/>
              <a:t>Is er homogeniteit?</a:t>
            </a:r>
          </a:p>
          <a:p>
            <a:pPr marL="514350" indent="-514350">
              <a:buAutoNum type="arabicPeriod"/>
            </a:pPr>
            <a:r>
              <a:rPr lang="nl-NL" sz="1800" dirty="0"/>
              <a:t>Is er sprake van </a:t>
            </a:r>
            <a:r>
              <a:rPr lang="nl-NL" sz="1800" dirty="0" err="1"/>
              <a:t>collinealiteit</a:t>
            </a:r>
            <a:r>
              <a:rPr lang="nl-NL" sz="1800" dirty="0"/>
              <a:t>?</a:t>
            </a:r>
          </a:p>
          <a:p>
            <a:pPr marL="514350" indent="-514350">
              <a:buAutoNum type="arabicPeriod"/>
            </a:pPr>
            <a:r>
              <a:rPr lang="nl-NL" sz="1800" dirty="0"/>
              <a:t>Wat voor verband tussen X en Y?</a:t>
            </a:r>
          </a:p>
          <a:p>
            <a:pPr marL="514350" indent="-514350">
              <a:buAutoNum type="arabicPeriod"/>
            </a:pPr>
            <a:r>
              <a:rPr lang="nl-NL" sz="1800" dirty="0"/>
              <a:t>Zijn er interacties tussen de onafhankelijke variabelen?</a:t>
            </a:r>
          </a:p>
          <a:p>
            <a:pPr marL="514350" indent="-514350">
              <a:buAutoNum type="arabicPeriod"/>
            </a:pPr>
            <a:r>
              <a:rPr lang="nl-NL" sz="1800" dirty="0"/>
              <a:t>Zijn er veel nullen in de Y</a:t>
            </a:r>
          </a:p>
        </p:txBody>
      </p:sp>
    </p:spTree>
    <p:extLst>
      <p:ext uri="{BB962C8B-B14F-4D97-AF65-F5344CB8AC3E}">
        <p14:creationId xmlns:p14="http://schemas.microsoft.com/office/powerpoint/2010/main" val="1139855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ED8E0-D60A-BAB6-70CD-A2FF40C6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Modelkeuze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36CF57-95B4-1D0C-012C-9C4FC21D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60033"/>
            <a:ext cx="766762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02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2A279EB-E097-9FA4-E2CD-B703610E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50" y="1483693"/>
            <a:ext cx="6354062" cy="432495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6821120-D6E4-884E-DD98-C5E1DC41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0" y="432000"/>
            <a:ext cx="6866466" cy="1456068"/>
          </a:xfrm>
        </p:spPr>
        <p:txBody>
          <a:bodyPr/>
          <a:lstStyle/>
          <a:p>
            <a:r>
              <a:rPr lang="nl-NL" dirty="0"/>
              <a:t>Achtergrond: Delfland</a:t>
            </a:r>
          </a:p>
        </p:txBody>
      </p:sp>
    </p:spTree>
    <p:extLst>
      <p:ext uri="{BB962C8B-B14F-4D97-AF65-F5344CB8AC3E}">
        <p14:creationId xmlns:p14="http://schemas.microsoft.com/office/powerpoint/2010/main" val="3185295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8B191-5FC9-1482-9664-3C357298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GLMM keuzes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50E8CB8-8FD9-3A47-B54A-7A5DC0312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0" y="1747837"/>
            <a:ext cx="6866467" cy="386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488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4D7FF-FB1F-8B24-FE56-719E2171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GLMM keuzes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0A927D-10F3-8AE6-BC21-0917C28CA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316" y="1685924"/>
            <a:ext cx="7349068" cy="413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81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08F1-9BA3-7EDA-F2BE-51884E728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BA2B8651-CEF9-1B34-C018-67DC6E6BF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0" y="432000"/>
            <a:ext cx="6866466" cy="1456068"/>
          </a:xfrm>
        </p:spPr>
        <p:txBody>
          <a:bodyPr/>
          <a:lstStyle/>
          <a:p>
            <a:r>
              <a:rPr lang="nl-NL" dirty="0"/>
              <a:t>Achtergrond: Delfland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8F5F702-9552-D790-F295-C4EC144C1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19" y="1428455"/>
            <a:ext cx="6173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E1960-6DBF-23AE-1577-AECA3CC52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1F2C5AC-2ACC-C5A9-9300-2784E11C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0" y="432000"/>
            <a:ext cx="6866466" cy="1456068"/>
          </a:xfrm>
        </p:spPr>
        <p:txBody>
          <a:bodyPr/>
          <a:lstStyle/>
          <a:p>
            <a:r>
              <a:rPr lang="nl-NL" dirty="0"/>
              <a:t>Achtergrond: Delfland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0BD2844-4E8A-4556-7862-8FCB0122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025" y="1371614"/>
            <a:ext cx="5373274" cy="505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515D4-3485-608D-D31F-59396B64A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B23281-887F-9851-7A00-28974856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Achtergrond: Delfland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8B47A52-0CDF-E50E-0FC3-E58C29F23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357" y="1401891"/>
            <a:ext cx="5873368" cy="35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FE59-53BA-E9C3-0743-62C96C231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DEDBDCA-EE91-AB52-380C-EFB96688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54" y="2429563"/>
            <a:ext cx="7220958" cy="378195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81484D2-BB9F-A6F1-85A8-94223536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0" y="432000"/>
            <a:ext cx="6866466" cy="1456068"/>
          </a:xfrm>
        </p:spPr>
        <p:txBody>
          <a:bodyPr/>
          <a:lstStyle/>
          <a:p>
            <a:r>
              <a:rPr lang="nl-NL" dirty="0"/>
              <a:t>Achtergrond: Delfland</a:t>
            </a: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7889A4FF-F1AF-33D7-7FFD-AE48E68BC139}"/>
              </a:ext>
            </a:extLst>
          </p:cNvPr>
          <p:cNvCxnSpPr/>
          <p:nvPr/>
        </p:nvCxnSpPr>
        <p:spPr>
          <a:xfrm flipV="1">
            <a:off x="5612524" y="1786759"/>
            <a:ext cx="1555531" cy="2743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92879ECB-0796-2105-AB10-54F0E93198AE}"/>
              </a:ext>
            </a:extLst>
          </p:cNvPr>
          <p:cNvSpPr txBox="1"/>
          <p:nvPr/>
        </p:nvSpPr>
        <p:spPr>
          <a:xfrm>
            <a:off x="7273159" y="1282262"/>
            <a:ext cx="17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glastuinbouw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EC616DB-1393-BBA2-3300-2CD1E78CD455}"/>
              </a:ext>
            </a:extLst>
          </p:cNvPr>
          <p:cNvSpPr txBox="1"/>
          <p:nvPr/>
        </p:nvSpPr>
        <p:spPr>
          <a:xfrm>
            <a:off x="2175641" y="1396407"/>
            <a:ext cx="17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Stedelijk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47112BF0-9AB0-99DD-0E01-F0531E9D5990}"/>
              </a:ext>
            </a:extLst>
          </p:cNvPr>
          <p:cNvCxnSpPr>
            <a:cxnSpLocks/>
          </p:cNvCxnSpPr>
          <p:nvPr/>
        </p:nvCxnSpPr>
        <p:spPr>
          <a:xfrm flipV="1">
            <a:off x="4239662" y="1888068"/>
            <a:ext cx="721221" cy="378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F432CDF-668B-6C76-0CA4-4CA693D4A2BC}"/>
              </a:ext>
            </a:extLst>
          </p:cNvPr>
          <p:cNvCxnSpPr>
            <a:cxnSpLocks/>
          </p:cNvCxnSpPr>
          <p:nvPr/>
        </p:nvCxnSpPr>
        <p:spPr>
          <a:xfrm flipH="1" flipV="1">
            <a:off x="2741251" y="1786759"/>
            <a:ext cx="155539" cy="1480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D84D6AF7-70EC-FD6C-7FE6-BB9593F7A2BF}"/>
              </a:ext>
            </a:extLst>
          </p:cNvPr>
          <p:cNvSpPr txBox="1"/>
          <p:nvPr/>
        </p:nvSpPr>
        <p:spPr>
          <a:xfrm>
            <a:off x="4397037" y="1361081"/>
            <a:ext cx="17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Grasland</a:t>
            </a:r>
          </a:p>
        </p:txBody>
      </p:sp>
    </p:spTree>
    <p:extLst>
      <p:ext uri="{BB962C8B-B14F-4D97-AF65-F5344CB8AC3E}">
        <p14:creationId xmlns:p14="http://schemas.microsoft.com/office/powerpoint/2010/main" val="94069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D6E3D-7770-0F9B-3EA8-B7C50C43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E29F7-1543-EBE6-1DFA-B08A6B4D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Achtergrond: Delfland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3E4A639-808C-A3D1-DC3F-8DA9721F8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224591"/>
              </p:ext>
            </p:extLst>
          </p:nvPr>
        </p:nvGraphicFramePr>
        <p:xfrm>
          <a:off x="1330854" y="1242751"/>
          <a:ext cx="7804758" cy="5490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639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6AB2E-ADAB-9A3E-5FE2-4E29467C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Onderzoeksvraag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30E0FDD-58E6-8530-DBBA-3D55B4007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554" y="1533393"/>
            <a:ext cx="4934140" cy="82588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nl-NL" dirty="0"/>
              <a:t>‘De biodiversiteit van de waterplanten lijkt achteruit te gaan’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BCD5830-7661-F98B-4DE2-9A819DCEAD58}"/>
              </a:ext>
            </a:extLst>
          </p:cNvPr>
          <p:cNvSpPr txBox="1"/>
          <p:nvPr/>
        </p:nvSpPr>
        <p:spPr>
          <a:xfrm>
            <a:off x="2149683" y="253439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nl-NL" i="1" dirty="0"/>
              <a:t>Klopt dat?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99F7927-1F55-45C5-BB43-0AD097646FCD}"/>
              </a:ext>
            </a:extLst>
          </p:cNvPr>
          <p:cNvSpPr txBox="1"/>
          <p:nvPr/>
        </p:nvSpPr>
        <p:spPr>
          <a:xfrm>
            <a:off x="5366694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nl-NL" i="1" dirty="0"/>
              <a:t>Hoe komt dat? 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219112E7-7CB3-C97A-CC9E-CB410AC5B2EE}"/>
              </a:ext>
            </a:extLst>
          </p:cNvPr>
          <p:cNvCxnSpPr/>
          <p:nvPr/>
        </p:nvCxnSpPr>
        <p:spPr>
          <a:xfrm>
            <a:off x="5210994" y="2528462"/>
            <a:ext cx="0" cy="1263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54BE7548-80FD-20D7-0721-BE78D0FC09F4}"/>
              </a:ext>
            </a:extLst>
          </p:cNvPr>
          <p:cNvSpPr txBox="1"/>
          <p:nvPr/>
        </p:nvSpPr>
        <p:spPr>
          <a:xfrm>
            <a:off x="2461632" y="4086786"/>
            <a:ext cx="544798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Gaat de biodiversiteit van de waterplanten achteruit en wat zou de oorzaak kunnen zijn?  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92F5333E-9D2A-485B-29FC-BACF880A7EAD}"/>
              </a:ext>
            </a:extLst>
          </p:cNvPr>
          <p:cNvCxnSpPr>
            <a:cxnSpLocks/>
          </p:cNvCxnSpPr>
          <p:nvPr/>
        </p:nvCxnSpPr>
        <p:spPr>
          <a:xfrm flipH="1">
            <a:off x="5185621" y="4792809"/>
            <a:ext cx="1" cy="826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93FEA78-E534-FBBA-A137-92A6B928E511}"/>
              </a:ext>
            </a:extLst>
          </p:cNvPr>
          <p:cNvSpPr txBox="1"/>
          <p:nvPr/>
        </p:nvSpPr>
        <p:spPr>
          <a:xfrm>
            <a:off x="2461631" y="5689613"/>
            <a:ext cx="544798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Welke factoren drijven de biodiversiteit van </a:t>
            </a:r>
            <a:r>
              <a:rPr lang="nl-NL" dirty="0" err="1"/>
              <a:t>macrofyten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75342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DX_FILENAMEPATH" val="https://hhdelfland-my.sharepoint.com/personal/lvuister_hhdelfland_nl/Documents\wsa Midden Delfland voor KTO 3 juni.pptx"/>
</p:tagLst>
</file>

<file path=ppt/theme/theme1.xml><?xml version="1.0" encoding="utf-8"?>
<a:theme xmlns:a="http://schemas.openxmlformats.org/drawingml/2006/main" name="HHD-presentatie-2020-blanco">
  <a:themeElements>
    <a:clrScheme name="HH Delflan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52F76"/>
      </a:accent1>
      <a:accent2>
        <a:srgbClr val="15A8DE"/>
      </a:accent2>
      <a:accent3>
        <a:srgbClr val="71BEEB"/>
      </a:accent3>
      <a:accent4>
        <a:srgbClr val="8064A2"/>
      </a:accent4>
      <a:accent5>
        <a:srgbClr val="4BACC6"/>
      </a:accent5>
      <a:accent6>
        <a:srgbClr val="F79646"/>
      </a:accent6>
      <a:hlink>
        <a:srgbClr val="0079FF"/>
      </a:hlink>
      <a:folHlink>
        <a:srgbClr val="CC0926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HD-blanco presentatie-2020.pptx  -  Hersteld" id="{BAC66853-37D6-4D80-9C0F-552625F4CCDD}" vid="{152C1831-75BC-4135-AC1B-3B68EFF7D55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9404EFD96D2340895BF70EA93559EC" ma:contentTypeVersion="15" ma:contentTypeDescription="Een nieuw document maken." ma:contentTypeScope="" ma:versionID="db33c602a43cde06199d51fce22e17a1">
  <xsd:schema xmlns:xsd="http://www.w3.org/2001/XMLSchema" xmlns:xs="http://www.w3.org/2001/XMLSchema" xmlns:p="http://schemas.microsoft.com/office/2006/metadata/properties" xmlns:ns2="4394d050-b4d2-4152-8b07-805dee1e8e44" xmlns:ns3="94913fc0-3d67-4a84-95fb-88e9baaf6518" targetNamespace="http://schemas.microsoft.com/office/2006/metadata/properties" ma:root="true" ma:fieldsID="b7e43fd365e92a94c9a67a53f72d8714" ns2:_="" ns3:_="">
    <xsd:import namespace="4394d050-b4d2-4152-8b07-805dee1e8e44"/>
    <xsd:import namespace="94913fc0-3d67-4a84-95fb-88e9baaf65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94d050-b4d2-4152-8b07-805dee1e8e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9e859127-965c-4449-b812-f2b50dbb9b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913fc0-3d67-4a84-95fb-88e9baaf651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a932d00e-cd30-451a-a08e-c4c4eb8bb2e4}" ma:internalName="TaxCatchAll" ma:showField="CatchAllData" ma:web="94913fc0-3d67-4a84-95fb-88e9baaf65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4913fc0-3d67-4a84-95fb-88e9baaf6518" xsi:nil="true"/>
    <lcf76f155ced4ddcb4097134ff3c332f xmlns="4394d050-b4d2-4152-8b07-805dee1e8e4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62178A4-6A7D-41D7-B759-FFCA689B9D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94d050-b4d2-4152-8b07-805dee1e8e44"/>
    <ds:schemaRef ds:uri="94913fc0-3d67-4a84-95fb-88e9baaf65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EE29BE-AD75-4FA4-B2E7-3661DB060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973EB6-FD19-40DA-ACE1-CA5079A5B76A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7552fae6-f3fe-4ec8-a2a6-ca143755784e"/>
    <ds:schemaRef ds:uri="http://schemas.openxmlformats.org/package/2006/metadata/core-properties"/>
    <ds:schemaRef ds:uri="http://purl.org/dc/dcmitype/"/>
    <ds:schemaRef ds:uri="3e3a0131-08d8-4fdd-8823-5bb595581a36"/>
    <ds:schemaRef ds:uri="http://purl.org/dc/elements/1.1/"/>
    <ds:schemaRef ds:uri="http://schemas.microsoft.com/office/2006/metadata/properties"/>
    <ds:schemaRef ds:uri="http://purl.org/dc/terms/"/>
    <ds:schemaRef ds:uri="94913fc0-3d67-4a84-95fb-88e9baaf6518"/>
    <ds:schemaRef ds:uri="4394d050-b4d2-4152-8b07-805dee1e8e44"/>
  </ds:schemaRefs>
</ds:datastoreItem>
</file>

<file path=docMetadata/LabelInfo.xml><?xml version="1.0" encoding="utf-8"?>
<clbl:labelList xmlns:clbl="http://schemas.microsoft.com/office/2020/mipLabelMetadata">
  <clbl:label id="{f8d014da-bad0-4f7b-8267-8921e925f36a}" enabled="1" method="Standard" siteId="{4c3b82f9-a594-4dd6-a60e-1f43ac6fa2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 HHD-blanco presentatie-2020</Template>
  <TotalTime>11906</TotalTime>
  <Words>627</Words>
  <Application>Microsoft Office PowerPoint</Application>
  <PresentationFormat>Diavoorstelling (4:3)</PresentationFormat>
  <Paragraphs>208</Paragraphs>
  <Slides>31</Slides>
  <Notes>11</Notes>
  <HiddenSlides>5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7" baseType="lpstr">
      <vt:lpstr>Aptos</vt:lpstr>
      <vt:lpstr>Arial</vt:lpstr>
      <vt:lpstr>Times New Roman</vt:lpstr>
      <vt:lpstr>Verdana</vt:lpstr>
      <vt:lpstr>Wingdings</vt:lpstr>
      <vt:lpstr>HHD-presentatie-2020-blanco</vt:lpstr>
      <vt:lpstr>CoP Hackathon Biodiversiteit macrofyten Delfland</vt:lpstr>
      <vt:lpstr>Opzet presentatie</vt:lpstr>
      <vt:lpstr>Achtergrond: Delfland</vt:lpstr>
      <vt:lpstr>Achtergrond: Delfland</vt:lpstr>
      <vt:lpstr>Achtergrond: Delfland</vt:lpstr>
      <vt:lpstr>Achtergrond: Delfland</vt:lpstr>
      <vt:lpstr>Achtergrond: Delfland</vt:lpstr>
      <vt:lpstr>Achtergrond: Delfland</vt:lpstr>
      <vt:lpstr>Onderzoeksvraag</vt:lpstr>
      <vt:lpstr>Monitoring: Opname</vt:lpstr>
      <vt:lpstr>Monitoring: Resultaten</vt:lpstr>
      <vt:lpstr>Data: biodiversiteit</vt:lpstr>
      <vt:lpstr>Data: biodiversiteit</vt:lpstr>
      <vt:lpstr>PowerPoint-presentatie</vt:lpstr>
      <vt:lpstr>PowerPoint-presentatie</vt:lpstr>
      <vt:lpstr>Data: opschoning</vt:lpstr>
      <vt:lpstr>Data: opschoning</vt:lpstr>
      <vt:lpstr>Data: opschoning</vt:lpstr>
      <vt:lpstr>Data: biodiversiteit</vt:lpstr>
      <vt:lpstr>Data: opschoning</vt:lpstr>
      <vt:lpstr>Data: tabellen</vt:lpstr>
      <vt:lpstr>Data: tabellen</vt:lpstr>
      <vt:lpstr>Data: tabellen</vt:lpstr>
      <vt:lpstr>Data: vraagstukken</vt:lpstr>
      <vt:lpstr>Data: Eindresultaat</vt:lpstr>
      <vt:lpstr>Vragen?</vt:lpstr>
      <vt:lpstr>PowerPoint-presentatie</vt:lpstr>
      <vt:lpstr>Data inspectie</vt:lpstr>
      <vt:lpstr>Modelkeuze</vt:lpstr>
      <vt:lpstr>GLMM keuzes</vt:lpstr>
      <vt:lpstr>GLMM keuzes</vt:lpstr>
    </vt:vector>
  </TitlesOfParts>
  <Manager/>
  <Company>Hoogheemraadschap van Delfland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Watersysteemanalyse Boezemwateren</dc:title>
  <dc:subject/>
  <dc:creator>Torenbeek, Reinder</dc:creator>
  <cp:keywords/>
  <dc:description/>
  <cp:lastModifiedBy>Jeanine Lenselink - Willems</cp:lastModifiedBy>
  <cp:revision>2</cp:revision>
  <dcterms:created xsi:type="dcterms:W3CDTF">2023-04-26T11:07:31Z</dcterms:created>
  <dcterms:modified xsi:type="dcterms:W3CDTF">2025-06-26T08:19:20Z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746117996</vt:i4>
  </property>
  <property fmtid="{D5CDD505-2E9C-101B-9397-08002B2CF9AE}" pid="3" name="_NewReviewCycle">
    <vt:lpwstr/>
  </property>
  <property fmtid="{D5CDD505-2E9C-101B-9397-08002B2CF9AE}" pid="4" name="_EmailSubject">
    <vt:lpwstr>Sobek en Expertteam</vt:lpwstr>
  </property>
  <property fmtid="{D5CDD505-2E9C-101B-9397-08002B2CF9AE}" pid="5" name="_AuthorEmail">
    <vt:lpwstr>edebruine@hhdelfland.nl</vt:lpwstr>
  </property>
  <property fmtid="{D5CDD505-2E9C-101B-9397-08002B2CF9AE}" pid="6" name="_AuthorEmailDisplayName">
    <vt:lpwstr>Bruine, Erik de</vt:lpwstr>
  </property>
  <property fmtid="{D5CDD505-2E9C-101B-9397-08002B2CF9AE}" pid="7" name="MSIP_Label_f8d014da-bad0-4f7b-8267-8921e925f36a_Enabled">
    <vt:lpwstr>true</vt:lpwstr>
  </property>
  <property fmtid="{D5CDD505-2E9C-101B-9397-08002B2CF9AE}" pid="8" name="MSIP_Label_f8d014da-bad0-4f7b-8267-8921e925f36a_SetDate">
    <vt:lpwstr>2023-04-26T11:07:32Z</vt:lpwstr>
  </property>
  <property fmtid="{D5CDD505-2E9C-101B-9397-08002B2CF9AE}" pid="9" name="MSIP_Label_f8d014da-bad0-4f7b-8267-8921e925f36a_Method">
    <vt:lpwstr>Standard</vt:lpwstr>
  </property>
  <property fmtid="{D5CDD505-2E9C-101B-9397-08002B2CF9AE}" pid="10" name="MSIP_Label_f8d014da-bad0-4f7b-8267-8921e925f36a_Name">
    <vt:lpwstr>Interne gebruik Delfland</vt:lpwstr>
  </property>
  <property fmtid="{D5CDD505-2E9C-101B-9397-08002B2CF9AE}" pid="11" name="MSIP_Label_f8d014da-bad0-4f7b-8267-8921e925f36a_SiteId">
    <vt:lpwstr>4c3b82f9-a594-4dd6-a60e-1f43ac6fa22e</vt:lpwstr>
  </property>
  <property fmtid="{D5CDD505-2E9C-101B-9397-08002B2CF9AE}" pid="12" name="MSIP_Label_f8d014da-bad0-4f7b-8267-8921e925f36a_ActionId">
    <vt:lpwstr>dd686e48-ac09-4f7d-a21f-467d97185d07</vt:lpwstr>
  </property>
  <property fmtid="{D5CDD505-2E9C-101B-9397-08002B2CF9AE}" pid="13" name="MSIP_Label_f8d014da-bad0-4f7b-8267-8921e925f36a_ContentBits">
    <vt:lpwstr>0</vt:lpwstr>
  </property>
  <property fmtid="{D5CDD505-2E9C-101B-9397-08002B2CF9AE}" pid="14" name="MediaServiceImageTags">
    <vt:lpwstr/>
  </property>
  <property fmtid="{D5CDD505-2E9C-101B-9397-08002B2CF9AE}" pid="15" name="_PreviousAdHocReviewCycleID">
    <vt:i4>-983250413</vt:i4>
  </property>
  <property fmtid="{D5CDD505-2E9C-101B-9397-08002B2CF9AE}" pid="16" name="ContentTypeId">
    <vt:lpwstr>0x0101001C9404EFD96D2340895BF70EA93559EC</vt:lpwstr>
  </property>
</Properties>
</file>